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63" r:id="rId4"/>
    <p:sldId id="267" r:id="rId5"/>
    <p:sldId id="268" r:id="rId6"/>
    <p:sldId id="261" r:id="rId7"/>
    <p:sldId id="264" r:id="rId8"/>
    <p:sldId id="266"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66" d="100"/>
          <a:sy n="66" d="100"/>
        </p:scale>
        <p:origin x="312" y="4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6B96AC9-9F93-441E-B8D3-16CB492AC426}" type="doc">
      <dgm:prSet loTypeId="urn:microsoft.com/office/officeart/2005/8/layout/hierarchy3" loCatId="hierarchy" qsTypeId="urn:microsoft.com/office/officeart/2005/8/quickstyle/simple1" qsCatId="simple" csTypeId="urn:microsoft.com/office/officeart/2005/8/colors/accent1_2" csCatId="accent1" phldr="1"/>
      <dgm:spPr/>
      <dgm:t>
        <a:bodyPr/>
        <a:lstStyle/>
        <a:p>
          <a:endParaRPr lang="en-IN"/>
        </a:p>
      </dgm:t>
    </dgm:pt>
    <dgm:pt modelId="{27A25373-BFDA-45DE-A224-AA9747E2A097}">
      <dgm:prSet/>
      <dgm:spPr>
        <a:noFill/>
        <a:ln>
          <a:noFill/>
        </a:ln>
      </dgm:spPr>
      <dgm:t>
        <a:bodyPr/>
        <a:lstStyle/>
        <a:p>
          <a:r>
            <a:rPr lang="en-GB" i="0" dirty="0">
              <a:latin typeface="Times New Roman" panose="02020603050405020304" pitchFamily="18" charset="0"/>
              <a:cs typeface="Times New Roman" panose="02020603050405020304" pitchFamily="18" charset="0"/>
            </a:rPr>
            <a:t>We utilized Python as the programming language for game development, along with the </a:t>
          </a:r>
          <a:r>
            <a:rPr lang="en-GB" i="0" dirty="0" err="1">
              <a:latin typeface="Times New Roman" panose="02020603050405020304" pitchFamily="18" charset="0"/>
              <a:cs typeface="Times New Roman" panose="02020603050405020304" pitchFamily="18" charset="0"/>
            </a:rPr>
            <a:t>Pygame</a:t>
          </a:r>
          <a:r>
            <a:rPr lang="en-GB" i="0" dirty="0">
              <a:latin typeface="Times New Roman" panose="02020603050405020304" pitchFamily="18" charset="0"/>
              <a:cs typeface="Times New Roman" panose="02020603050405020304" pitchFamily="18" charset="0"/>
            </a:rPr>
            <a:t> library</a:t>
          </a:r>
          <a:endParaRPr lang="en-IN" dirty="0">
            <a:latin typeface="Times New Roman" panose="02020603050405020304" pitchFamily="18" charset="0"/>
            <a:cs typeface="Times New Roman" panose="02020603050405020304" pitchFamily="18" charset="0"/>
          </a:endParaRPr>
        </a:p>
      </dgm:t>
    </dgm:pt>
    <dgm:pt modelId="{7D8F31EB-D336-4CD7-BA27-85A751B27737}" type="parTrans" cxnId="{9F9339FA-DB4C-4BF9-8E30-267C159C25A7}">
      <dgm:prSet/>
      <dgm:spPr/>
      <dgm:t>
        <a:bodyPr/>
        <a:lstStyle/>
        <a:p>
          <a:endParaRPr lang="en-IN"/>
        </a:p>
      </dgm:t>
    </dgm:pt>
    <dgm:pt modelId="{705F57AF-FDDA-4D75-BD01-6F59EDF96A55}" type="sibTrans" cxnId="{9F9339FA-DB4C-4BF9-8E30-267C159C25A7}">
      <dgm:prSet/>
      <dgm:spPr/>
      <dgm:t>
        <a:bodyPr/>
        <a:lstStyle/>
        <a:p>
          <a:endParaRPr lang="en-IN"/>
        </a:p>
      </dgm:t>
    </dgm:pt>
    <dgm:pt modelId="{563C7B4D-1EF9-4BC7-BD15-011819B4360F}">
      <dgm:prSet/>
      <dgm:spPr>
        <a:noFill/>
        <a:ln>
          <a:noFill/>
        </a:ln>
      </dgm:spPr>
      <dgm:t>
        <a:bodyPr/>
        <a:lstStyle/>
        <a:p>
          <a:r>
            <a:rPr lang="en-GB" b="0" i="0" dirty="0">
              <a:latin typeface="Times New Roman" panose="02020603050405020304" pitchFamily="18" charset="0"/>
              <a:cs typeface="Times New Roman" panose="02020603050405020304" pitchFamily="18" charset="0"/>
            </a:rPr>
            <a:t>We used PyCharm as the Integrated Development Environment (IDE) for coding and managing our Python projects.</a:t>
          </a:r>
          <a:endParaRPr lang="en-IN" dirty="0">
            <a:latin typeface="Times New Roman" panose="02020603050405020304" pitchFamily="18" charset="0"/>
            <a:cs typeface="Times New Roman" panose="02020603050405020304" pitchFamily="18" charset="0"/>
          </a:endParaRPr>
        </a:p>
      </dgm:t>
    </dgm:pt>
    <dgm:pt modelId="{3E0C8710-22E2-4D7E-AD59-9A763B12ABE1}" type="parTrans" cxnId="{F0B6BF9B-CD94-4457-891C-1B8F8C5EB952}">
      <dgm:prSet/>
      <dgm:spPr/>
      <dgm:t>
        <a:bodyPr/>
        <a:lstStyle/>
        <a:p>
          <a:endParaRPr lang="en-IN"/>
        </a:p>
      </dgm:t>
    </dgm:pt>
    <dgm:pt modelId="{26A28B16-7B32-443A-8705-C196B07BC6D7}" type="sibTrans" cxnId="{F0B6BF9B-CD94-4457-891C-1B8F8C5EB952}">
      <dgm:prSet/>
      <dgm:spPr/>
      <dgm:t>
        <a:bodyPr/>
        <a:lstStyle/>
        <a:p>
          <a:endParaRPr lang="en-IN"/>
        </a:p>
      </dgm:t>
    </dgm:pt>
    <dgm:pt modelId="{D5EB71B8-A7F7-4189-9373-021B2340A813}">
      <dgm:prSet/>
      <dgm:spPr>
        <a:noFill/>
        <a:ln>
          <a:noFill/>
        </a:ln>
      </dgm:spPr>
      <dgm:t>
        <a:bodyPr/>
        <a:lstStyle/>
        <a:p>
          <a:r>
            <a:rPr lang="en-GB" b="0" i="0" dirty="0">
              <a:latin typeface="Times New Roman" panose="02020603050405020304" pitchFamily="18" charset="0"/>
              <a:cs typeface="Times New Roman" panose="02020603050405020304" pitchFamily="18" charset="0"/>
            </a:rPr>
            <a:t>We utilized photo editing software or online platforms to create and edit graphics, sprites, backgrounds, and other visual elements used in the game</a:t>
          </a:r>
          <a:endParaRPr lang="en-IN" dirty="0">
            <a:latin typeface="Times New Roman" panose="02020603050405020304" pitchFamily="18" charset="0"/>
            <a:cs typeface="Times New Roman" panose="02020603050405020304" pitchFamily="18" charset="0"/>
          </a:endParaRPr>
        </a:p>
      </dgm:t>
    </dgm:pt>
    <dgm:pt modelId="{B5C36A77-C26E-42FE-A1C6-DFA25AE1256C}" type="parTrans" cxnId="{54B5C5A2-1367-4763-B273-5CCBF66F8DB6}">
      <dgm:prSet/>
      <dgm:spPr/>
      <dgm:t>
        <a:bodyPr/>
        <a:lstStyle/>
        <a:p>
          <a:endParaRPr lang="en-IN"/>
        </a:p>
      </dgm:t>
    </dgm:pt>
    <dgm:pt modelId="{7D6E32D6-DE9C-46F9-B14E-2AEBC2E9DC31}" type="sibTrans" cxnId="{54B5C5A2-1367-4763-B273-5CCBF66F8DB6}">
      <dgm:prSet/>
      <dgm:spPr/>
      <dgm:t>
        <a:bodyPr/>
        <a:lstStyle/>
        <a:p>
          <a:endParaRPr lang="en-IN"/>
        </a:p>
      </dgm:t>
    </dgm:pt>
    <dgm:pt modelId="{15EEEEFF-41DE-443F-955A-5DDA4370598F}" type="pres">
      <dgm:prSet presAssocID="{C6B96AC9-9F93-441E-B8D3-16CB492AC426}" presName="diagram" presStyleCnt="0">
        <dgm:presLayoutVars>
          <dgm:chPref val="1"/>
          <dgm:dir/>
          <dgm:animOne val="branch"/>
          <dgm:animLvl val="lvl"/>
          <dgm:resizeHandles/>
        </dgm:presLayoutVars>
      </dgm:prSet>
      <dgm:spPr/>
    </dgm:pt>
    <dgm:pt modelId="{B50998CC-547D-46FD-A63B-A9833B95E5C1}" type="pres">
      <dgm:prSet presAssocID="{27A25373-BFDA-45DE-A224-AA9747E2A097}" presName="root" presStyleCnt="0"/>
      <dgm:spPr/>
    </dgm:pt>
    <dgm:pt modelId="{718CE7C9-0E25-4EE4-AEC2-85960F1E0FF2}" type="pres">
      <dgm:prSet presAssocID="{27A25373-BFDA-45DE-A224-AA9747E2A097}" presName="rootComposite" presStyleCnt="0"/>
      <dgm:spPr/>
    </dgm:pt>
    <dgm:pt modelId="{BFFF59DB-0BFA-4E32-BD17-BAC199AA0F49}" type="pres">
      <dgm:prSet presAssocID="{27A25373-BFDA-45DE-A224-AA9747E2A097}" presName="rootText" presStyleLbl="node1" presStyleIdx="0" presStyleCnt="3"/>
      <dgm:spPr/>
    </dgm:pt>
    <dgm:pt modelId="{72B1AF0D-1C86-44D4-8543-7DBD7F1C81F9}" type="pres">
      <dgm:prSet presAssocID="{27A25373-BFDA-45DE-A224-AA9747E2A097}" presName="rootConnector" presStyleLbl="node1" presStyleIdx="0" presStyleCnt="3"/>
      <dgm:spPr/>
    </dgm:pt>
    <dgm:pt modelId="{AE012AAD-3AD0-480B-BDF5-B6332CCAD78C}" type="pres">
      <dgm:prSet presAssocID="{27A25373-BFDA-45DE-A224-AA9747E2A097}" presName="childShape" presStyleCnt="0"/>
      <dgm:spPr/>
    </dgm:pt>
    <dgm:pt modelId="{E00A688F-4604-49CA-8F03-BFAC50076AFE}" type="pres">
      <dgm:prSet presAssocID="{563C7B4D-1EF9-4BC7-BD15-011819B4360F}" presName="root" presStyleCnt="0"/>
      <dgm:spPr/>
    </dgm:pt>
    <dgm:pt modelId="{27BBDBF4-57E5-4F4C-902C-B560CCACB3F0}" type="pres">
      <dgm:prSet presAssocID="{563C7B4D-1EF9-4BC7-BD15-011819B4360F}" presName="rootComposite" presStyleCnt="0"/>
      <dgm:spPr/>
    </dgm:pt>
    <dgm:pt modelId="{6A921115-EB4E-445E-82B3-9199B48F3823}" type="pres">
      <dgm:prSet presAssocID="{563C7B4D-1EF9-4BC7-BD15-011819B4360F}" presName="rootText" presStyleLbl="node1" presStyleIdx="1" presStyleCnt="3"/>
      <dgm:spPr/>
    </dgm:pt>
    <dgm:pt modelId="{D56372CE-7CA2-46CE-B2D8-DD01FD6B97FA}" type="pres">
      <dgm:prSet presAssocID="{563C7B4D-1EF9-4BC7-BD15-011819B4360F}" presName="rootConnector" presStyleLbl="node1" presStyleIdx="1" presStyleCnt="3"/>
      <dgm:spPr/>
    </dgm:pt>
    <dgm:pt modelId="{F9661B5D-D1F6-4B65-B371-E6EBFFD0D349}" type="pres">
      <dgm:prSet presAssocID="{563C7B4D-1EF9-4BC7-BD15-011819B4360F}" presName="childShape" presStyleCnt="0"/>
      <dgm:spPr/>
    </dgm:pt>
    <dgm:pt modelId="{069415B1-381A-448F-B8F4-D37400044711}" type="pres">
      <dgm:prSet presAssocID="{D5EB71B8-A7F7-4189-9373-021B2340A813}" presName="root" presStyleCnt="0"/>
      <dgm:spPr/>
    </dgm:pt>
    <dgm:pt modelId="{E9AD9E31-C277-4355-842D-6B225E7A783F}" type="pres">
      <dgm:prSet presAssocID="{D5EB71B8-A7F7-4189-9373-021B2340A813}" presName="rootComposite" presStyleCnt="0"/>
      <dgm:spPr/>
    </dgm:pt>
    <dgm:pt modelId="{2620CEFD-6E6E-4F92-B639-14CEBE027FC3}" type="pres">
      <dgm:prSet presAssocID="{D5EB71B8-A7F7-4189-9373-021B2340A813}" presName="rootText" presStyleLbl="node1" presStyleIdx="2" presStyleCnt="3"/>
      <dgm:spPr/>
    </dgm:pt>
    <dgm:pt modelId="{B6B18A17-98C2-4938-98A1-A751731F673E}" type="pres">
      <dgm:prSet presAssocID="{D5EB71B8-A7F7-4189-9373-021B2340A813}" presName="rootConnector" presStyleLbl="node1" presStyleIdx="2" presStyleCnt="3"/>
      <dgm:spPr/>
    </dgm:pt>
    <dgm:pt modelId="{8146D133-5736-49B5-86FE-EDB1BE8B156D}" type="pres">
      <dgm:prSet presAssocID="{D5EB71B8-A7F7-4189-9373-021B2340A813}" presName="childShape" presStyleCnt="0"/>
      <dgm:spPr/>
    </dgm:pt>
  </dgm:ptLst>
  <dgm:cxnLst>
    <dgm:cxn modelId="{ACE0842F-A78F-4C08-9179-999EB5E07594}" type="presOf" srcId="{563C7B4D-1EF9-4BC7-BD15-011819B4360F}" destId="{6A921115-EB4E-445E-82B3-9199B48F3823}" srcOrd="0" destOrd="0" presId="urn:microsoft.com/office/officeart/2005/8/layout/hierarchy3"/>
    <dgm:cxn modelId="{5D3C3367-055D-41EC-BE5B-428FD5580AFD}" type="presOf" srcId="{563C7B4D-1EF9-4BC7-BD15-011819B4360F}" destId="{D56372CE-7CA2-46CE-B2D8-DD01FD6B97FA}" srcOrd="1" destOrd="0" presId="urn:microsoft.com/office/officeart/2005/8/layout/hierarchy3"/>
    <dgm:cxn modelId="{287EB67B-3043-4A15-950B-C015F582F4DB}" type="presOf" srcId="{C6B96AC9-9F93-441E-B8D3-16CB492AC426}" destId="{15EEEEFF-41DE-443F-955A-5DDA4370598F}" srcOrd="0" destOrd="0" presId="urn:microsoft.com/office/officeart/2005/8/layout/hierarchy3"/>
    <dgm:cxn modelId="{FED0117C-66E3-4EA5-9513-F86BD1D98ED4}" type="presOf" srcId="{D5EB71B8-A7F7-4189-9373-021B2340A813}" destId="{2620CEFD-6E6E-4F92-B639-14CEBE027FC3}" srcOrd="0" destOrd="0" presId="urn:microsoft.com/office/officeart/2005/8/layout/hierarchy3"/>
    <dgm:cxn modelId="{F0B6BF9B-CD94-4457-891C-1B8F8C5EB952}" srcId="{C6B96AC9-9F93-441E-B8D3-16CB492AC426}" destId="{563C7B4D-1EF9-4BC7-BD15-011819B4360F}" srcOrd="1" destOrd="0" parTransId="{3E0C8710-22E2-4D7E-AD59-9A763B12ABE1}" sibTransId="{26A28B16-7B32-443A-8705-C196B07BC6D7}"/>
    <dgm:cxn modelId="{54B5C5A2-1367-4763-B273-5CCBF66F8DB6}" srcId="{C6B96AC9-9F93-441E-B8D3-16CB492AC426}" destId="{D5EB71B8-A7F7-4189-9373-021B2340A813}" srcOrd="2" destOrd="0" parTransId="{B5C36A77-C26E-42FE-A1C6-DFA25AE1256C}" sibTransId="{7D6E32D6-DE9C-46F9-B14E-2AEBC2E9DC31}"/>
    <dgm:cxn modelId="{4EA2AFCB-D871-4BFD-BB0F-B7B3A286EEDB}" type="presOf" srcId="{D5EB71B8-A7F7-4189-9373-021B2340A813}" destId="{B6B18A17-98C2-4938-98A1-A751731F673E}" srcOrd="1" destOrd="0" presId="urn:microsoft.com/office/officeart/2005/8/layout/hierarchy3"/>
    <dgm:cxn modelId="{F3CC12DE-C725-4B48-A93D-AB56B9C74DEF}" type="presOf" srcId="{27A25373-BFDA-45DE-A224-AA9747E2A097}" destId="{BFFF59DB-0BFA-4E32-BD17-BAC199AA0F49}" srcOrd="0" destOrd="0" presId="urn:microsoft.com/office/officeart/2005/8/layout/hierarchy3"/>
    <dgm:cxn modelId="{C4C43BE6-33E5-435D-8E05-EF152AE9F658}" type="presOf" srcId="{27A25373-BFDA-45DE-A224-AA9747E2A097}" destId="{72B1AF0D-1C86-44D4-8543-7DBD7F1C81F9}" srcOrd="1" destOrd="0" presId="urn:microsoft.com/office/officeart/2005/8/layout/hierarchy3"/>
    <dgm:cxn modelId="{9F9339FA-DB4C-4BF9-8E30-267C159C25A7}" srcId="{C6B96AC9-9F93-441E-B8D3-16CB492AC426}" destId="{27A25373-BFDA-45DE-A224-AA9747E2A097}" srcOrd="0" destOrd="0" parTransId="{7D8F31EB-D336-4CD7-BA27-85A751B27737}" sibTransId="{705F57AF-FDDA-4D75-BD01-6F59EDF96A55}"/>
    <dgm:cxn modelId="{1B3E6460-7A36-4382-9A3C-5F57F9389D17}" type="presParOf" srcId="{15EEEEFF-41DE-443F-955A-5DDA4370598F}" destId="{B50998CC-547D-46FD-A63B-A9833B95E5C1}" srcOrd="0" destOrd="0" presId="urn:microsoft.com/office/officeart/2005/8/layout/hierarchy3"/>
    <dgm:cxn modelId="{7B9D2C55-6CB0-48A2-A362-9AF4AFF80617}" type="presParOf" srcId="{B50998CC-547D-46FD-A63B-A9833B95E5C1}" destId="{718CE7C9-0E25-4EE4-AEC2-85960F1E0FF2}" srcOrd="0" destOrd="0" presId="urn:microsoft.com/office/officeart/2005/8/layout/hierarchy3"/>
    <dgm:cxn modelId="{BBF31F55-7B06-4D63-A86A-106879015EFB}" type="presParOf" srcId="{718CE7C9-0E25-4EE4-AEC2-85960F1E0FF2}" destId="{BFFF59DB-0BFA-4E32-BD17-BAC199AA0F49}" srcOrd="0" destOrd="0" presId="urn:microsoft.com/office/officeart/2005/8/layout/hierarchy3"/>
    <dgm:cxn modelId="{331E1A5A-AFE8-48C2-A599-3F3654EEA0DE}" type="presParOf" srcId="{718CE7C9-0E25-4EE4-AEC2-85960F1E0FF2}" destId="{72B1AF0D-1C86-44D4-8543-7DBD7F1C81F9}" srcOrd="1" destOrd="0" presId="urn:microsoft.com/office/officeart/2005/8/layout/hierarchy3"/>
    <dgm:cxn modelId="{95E4964F-CE0F-4FF5-B86A-16CA3556BE80}" type="presParOf" srcId="{B50998CC-547D-46FD-A63B-A9833B95E5C1}" destId="{AE012AAD-3AD0-480B-BDF5-B6332CCAD78C}" srcOrd="1" destOrd="0" presId="urn:microsoft.com/office/officeart/2005/8/layout/hierarchy3"/>
    <dgm:cxn modelId="{9301ABD1-13A2-4A52-9A9A-6CE384EAC73B}" type="presParOf" srcId="{15EEEEFF-41DE-443F-955A-5DDA4370598F}" destId="{E00A688F-4604-49CA-8F03-BFAC50076AFE}" srcOrd="1" destOrd="0" presId="urn:microsoft.com/office/officeart/2005/8/layout/hierarchy3"/>
    <dgm:cxn modelId="{DC2F7D93-0B6F-4783-990B-4DCFE65268CE}" type="presParOf" srcId="{E00A688F-4604-49CA-8F03-BFAC50076AFE}" destId="{27BBDBF4-57E5-4F4C-902C-B560CCACB3F0}" srcOrd="0" destOrd="0" presId="urn:microsoft.com/office/officeart/2005/8/layout/hierarchy3"/>
    <dgm:cxn modelId="{5DB282C1-6A89-4604-A36D-4F5169C337D5}" type="presParOf" srcId="{27BBDBF4-57E5-4F4C-902C-B560CCACB3F0}" destId="{6A921115-EB4E-445E-82B3-9199B48F3823}" srcOrd="0" destOrd="0" presId="urn:microsoft.com/office/officeart/2005/8/layout/hierarchy3"/>
    <dgm:cxn modelId="{BB65714E-8332-435A-9261-BD4F2B395BA1}" type="presParOf" srcId="{27BBDBF4-57E5-4F4C-902C-B560CCACB3F0}" destId="{D56372CE-7CA2-46CE-B2D8-DD01FD6B97FA}" srcOrd="1" destOrd="0" presId="urn:microsoft.com/office/officeart/2005/8/layout/hierarchy3"/>
    <dgm:cxn modelId="{0DE19986-63F3-4E82-858B-82BE9479C402}" type="presParOf" srcId="{E00A688F-4604-49CA-8F03-BFAC50076AFE}" destId="{F9661B5D-D1F6-4B65-B371-E6EBFFD0D349}" srcOrd="1" destOrd="0" presId="urn:microsoft.com/office/officeart/2005/8/layout/hierarchy3"/>
    <dgm:cxn modelId="{589CE831-98C0-4CA6-969B-3E433C95248C}" type="presParOf" srcId="{15EEEEFF-41DE-443F-955A-5DDA4370598F}" destId="{069415B1-381A-448F-B8F4-D37400044711}" srcOrd="2" destOrd="0" presId="urn:microsoft.com/office/officeart/2005/8/layout/hierarchy3"/>
    <dgm:cxn modelId="{45707180-FFC4-4502-8B99-9EE390B600E8}" type="presParOf" srcId="{069415B1-381A-448F-B8F4-D37400044711}" destId="{E9AD9E31-C277-4355-842D-6B225E7A783F}" srcOrd="0" destOrd="0" presId="urn:microsoft.com/office/officeart/2005/8/layout/hierarchy3"/>
    <dgm:cxn modelId="{5CC5B5B4-7AF0-4991-9D53-1319BE06E475}" type="presParOf" srcId="{E9AD9E31-C277-4355-842D-6B225E7A783F}" destId="{2620CEFD-6E6E-4F92-B639-14CEBE027FC3}" srcOrd="0" destOrd="0" presId="urn:microsoft.com/office/officeart/2005/8/layout/hierarchy3"/>
    <dgm:cxn modelId="{16C140A8-4DDA-4BEA-8C78-4339E15EDB32}" type="presParOf" srcId="{E9AD9E31-C277-4355-842D-6B225E7A783F}" destId="{B6B18A17-98C2-4938-98A1-A751731F673E}" srcOrd="1" destOrd="0" presId="urn:microsoft.com/office/officeart/2005/8/layout/hierarchy3"/>
    <dgm:cxn modelId="{E0621187-1B23-4EC7-9034-48F898C47F91}" type="presParOf" srcId="{069415B1-381A-448F-B8F4-D37400044711}" destId="{8146D133-5736-49B5-86FE-EDB1BE8B156D}" srcOrd="1"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C59E983-0C90-488B-AB0F-B13738641C71}"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IN"/>
        </a:p>
      </dgm:t>
    </dgm:pt>
    <dgm:pt modelId="{78E127B8-6228-4260-8AA8-40E27DC12BE4}">
      <dgm:prSet custT="1"/>
      <dgm:spPr>
        <a:noFill/>
        <a:ln>
          <a:noFill/>
        </a:ln>
      </dgm:spPr>
      <dgm:t>
        <a:bodyPr/>
        <a:lstStyle/>
        <a:p>
          <a:r>
            <a:rPr lang="en-GB" sz="2000" i="0" dirty="0">
              <a:latin typeface="Times New Roman" panose="02020603050405020304" pitchFamily="18" charset="0"/>
              <a:cs typeface="Times New Roman" panose="02020603050405020304" pitchFamily="18" charset="0"/>
            </a:rPr>
            <a:t>We can expand the storyline by introducing new challenges, characters, and plot twists. </a:t>
          </a:r>
          <a:endParaRPr lang="en-IN" sz="2000" dirty="0">
            <a:latin typeface="Times New Roman" panose="02020603050405020304" pitchFamily="18" charset="0"/>
            <a:cs typeface="Times New Roman" panose="02020603050405020304" pitchFamily="18" charset="0"/>
          </a:endParaRPr>
        </a:p>
      </dgm:t>
    </dgm:pt>
    <dgm:pt modelId="{632FB0F6-2A3E-4E4E-B6C9-0956172CC29C}" type="parTrans" cxnId="{029603F6-BBEC-40E7-83A0-6EC85B56486E}">
      <dgm:prSet/>
      <dgm:spPr/>
      <dgm:t>
        <a:bodyPr/>
        <a:lstStyle/>
        <a:p>
          <a:endParaRPr lang="en-IN"/>
        </a:p>
      </dgm:t>
    </dgm:pt>
    <dgm:pt modelId="{03A1A2AB-DB29-457E-A782-5FEA5FA7A6AC}" type="sibTrans" cxnId="{029603F6-BBEC-40E7-83A0-6EC85B56486E}">
      <dgm:prSet/>
      <dgm:spPr/>
      <dgm:t>
        <a:bodyPr/>
        <a:lstStyle/>
        <a:p>
          <a:endParaRPr lang="en-IN"/>
        </a:p>
      </dgm:t>
    </dgm:pt>
    <dgm:pt modelId="{9FDAF619-44D0-4C1F-A65A-BB683C55C425}">
      <dgm:prSet custT="1"/>
      <dgm:spPr>
        <a:noFill/>
        <a:ln>
          <a:noFill/>
        </a:ln>
      </dgm:spPr>
      <dgm:t>
        <a:bodyPr/>
        <a:lstStyle/>
        <a:p>
          <a:r>
            <a:rPr lang="en-GB" sz="2000" i="0" dirty="0">
              <a:latin typeface="Times New Roman" panose="02020603050405020304" pitchFamily="18" charset="0"/>
              <a:cs typeface="Times New Roman" panose="02020603050405020304" pitchFamily="18" charset="0"/>
            </a:rPr>
            <a:t>We can consider updating the graphics with higher resolution textures, detailed character animations, dynamic lighting effects, and immersive soundtracks and sound effects.</a:t>
          </a:r>
          <a:endParaRPr lang="en-IN" sz="2000" dirty="0">
            <a:latin typeface="Times New Roman" panose="02020603050405020304" pitchFamily="18" charset="0"/>
            <a:cs typeface="Times New Roman" panose="02020603050405020304" pitchFamily="18" charset="0"/>
          </a:endParaRPr>
        </a:p>
      </dgm:t>
    </dgm:pt>
    <dgm:pt modelId="{03FB7350-9DAB-4402-B93B-0B72A17D2BED}" type="parTrans" cxnId="{E06A354C-ED48-4B7C-A392-C9113B78684B}">
      <dgm:prSet/>
      <dgm:spPr/>
      <dgm:t>
        <a:bodyPr/>
        <a:lstStyle/>
        <a:p>
          <a:endParaRPr lang="en-IN"/>
        </a:p>
      </dgm:t>
    </dgm:pt>
    <dgm:pt modelId="{1ADC268D-B85E-4151-9EF9-E93FD59D196C}" type="sibTrans" cxnId="{E06A354C-ED48-4B7C-A392-C9113B78684B}">
      <dgm:prSet/>
      <dgm:spPr/>
      <dgm:t>
        <a:bodyPr/>
        <a:lstStyle/>
        <a:p>
          <a:endParaRPr lang="en-IN"/>
        </a:p>
      </dgm:t>
    </dgm:pt>
    <dgm:pt modelId="{76AA4722-B0EC-4700-92D8-87E05F3B3CDB}">
      <dgm:prSet custT="1"/>
      <dgm:spPr>
        <a:noFill/>
        <a:ln>
          <a:noFill/>
        </a:ln>
      </dgm:spPr>
      <dgm:t>
        <a:bodyPr/>
        <a:lstStyle/>
        <a:p>
          <a:r>
            <a:rPr lang="en-GB" sz="2000" i="0">
              <a:latin typeface="Times New Roman" panose="02020603050405020304" pitchFamily="18" charset="0"/>
              <a:cs typeface="Times New Roman" panose="02020603050405020304" pitchFamily="18" charset="0"/>
            </a:rPr>
            <a:t>To reach a wider audience, we plan to optimize the game for mobile devices, making it accessible to players on smartphones and tablets.</a:t>
          </a:r>
          <a:endParaRPr lang="en-IN" sz="2000">
            <a:latin typeface="Times New Roman" panose="02020603050405020304" pitchFamily="18" charset="0"/>
            <a:cs typeface="Times New Roman" panose="02020603050405020304" pitchFamily="18" charset="0"/>
          </a:endParaRPr>
        </a:p>
      </dgm:t>
    </dgm:pt>
    <dgm:pt modelId="{7CBA66ED-D1E1-4FFC-9E9C-DDE083080C8C}" type="parTrans" cxnId="{584A8B32-B4BD-4A33-BADA-CDC72B36C028}">
      <dgm:prSet/>
      <dgm:spPr/>
      <dgm:t>
        <a:bodyPr/>
        <a:lstStyle/>
        <a:p>
          <a:endParaRPr lang="en-IN"/>
        </a:p>
      </dgm:t>
    </dgm:pt>
    <dgm:pt modelId="{31156C9B-8CC9-4650-B2A9-73CB53F4C081}" type="sibTrans" cxnId="{584A8B32-B4BD-4A33-BADA-CDC72B36C028}">
      <dgm:prSet/>
      <dgm:spPr/>
      <dgm:t>
        <a:bodyPr/>
        <a:lstStyle/>
        <a:p>
          <a:endParaRPr lang="en-IN"/>
        </a:p>
      </dgm:t>
    </dgm:pt>
    <dgm:pt modelId="{D92A0C25-5472-46FE-A22B-8D4F7A82F576}" type="pres">
      <dgm:prSet presAssocID="{BC59E983-0C90-488B-AB0F-B13738641C71}" presName="hierChild1" presStyleCnt="0">
        <dgm:presLayoutVars>
          <dgm:orgChart val="1"/>
          <dgm:chPref val="1"/>
          <dgm:dir/>
          <dgm:animOne val="branch"/>
          <dgm:animLvl val="lvl"/>
          <dgm:resizeHandles/>
        </dgm:presLayoutVars>
      </dgm:prSet>
      <dgm:spPr/>
    </dgm:pt>
    <dgm:pt modelId="{3139CDCA-4D0A-4783-8840-5BD4F0B67888}" type="pres">
      <dgm:prSet presAssocID="{78E127B8-6228-4260-8AA8-40E27DC12BE4}" presName="hierRoot1" presStyleCnt="0">
        <dgm:presLayoutVars>
          <dgm:hierBranch val="init"/>
        </dgm:presLayoutVars>
      </dgm:prSet>
      <dgm:spPr/>
    </dgm:pt>
    <dgm:pt modelId="{A56EDBF8-315E-4E98-BBC0-C4928D882234}" type="pres">
      <dgm:prSet presAssocID="{78E127B8-6228-4260-8AA8-40E27DC12BE4}" presName="rootComposite1" presStyleCnt="0"/>
      <dgm:spPr/>
    </dgm:pt>
    <dgm:pt modelId="{3EE6B686-4783-4C64-ABBA-26BE1CF14826}" type="pres">
      <dgm:prSet presAssocID="{78E127B8-6228-4260-8AA8-40E27DC12BE4}" presName="rootText1" presStyleLbl="node0" presStyleIdx="0" presStyleCnt="3">
        <dgm:presLayoutVars>
          <dgm:chPref val="3"/>
        </dgm:presLayoutVars>
      </dgm:prSet>
      <dgm:spPr/>
    </dgm:pt>
    <dgm:pt modelId="{2B24A05A-EDD2-410F-AC9A-419D30314747}" type="pres">
      <dgm:prSet presAssocID="{78E127B8-6228-4260-8AA8-40E27DC12BE4}" presName="rootConnector1" presStyleLbl="node1" presStyleIdx="0" presStyleCnt="0"/>
      <dgm:spPr/>
    </dgm:pt>
    <dgm:pt modelId="{014379E0-E612-4F1C-8538-1DBF31114031}" type="pres">
      <dgm:prSet presAssocID="{78E127B8-6228-4260-8AA8-40E27DC12BE4}" presName="hierChild2" presStyleCnt="0"/>
      <dgm:spPr/>
    </dgm:pt>
    <dgm:pt modelId="{F4DD7602-7F05-4A83-A700-222362E85F28}" type="pres">
      <dgm:prSet presAssocID="{78E127B8-6228-4260-8AA8-40E27DC12BE4}" presName="hierChild3" presStyleCnt="0"/>
      <dgm:spPr/>
    </dgm:pt>
    <dgm:pt modelId="{733A415C-16A0-425B-BF43-CA5B87E7D159}" type="pres">
      <dgm:prSet presAssocID="{9FDAF619-44D0-4C1F-A65A-BB683C55C425}" presName="hierRoot1" presStyleCnt="0">
        <dgm:presLayoutVars>
          <dgm:hierBranch val="init"/>
        </dgm:presLayoutVars>
      </dgm:prSet>
      <dgm:spPr/>
    </dgm:pt>
    <dgm:pt modelId="{12DD55F4-FED4-48B4-ACF6-EB7912BBD34B}" type="pres">
      <dgm:prSet presAssocID="{9FDAF619-44D0-4C1F-A65A-BB683C55C425}" presName="rootComposite1" presStyleCnt="0"/>
      <dgm:spPr/>
    </dgm:pt>
    <dgm:pt modelId="{AF461D7F-0AE9-4D1B-A51E-41209F28E155}" type="pres">
      <dgm:prSet presAssocID="{9FDAF619-44D0-4C1F-A65A-BB683C55C425}" presName="rootText1" presStyleLbl="node0" presStyleIdx="1" presStyleCnt="3">
        <dgm:presLayoutVars>
          <dgm:chPref val="3"/>
        </dgm:presLayoutVars>
      </dgm:prSet>
      <dgm:spPr/>
    </dgm:pt>
    <dgm:pt modelId="{89170B6F-C1A1-4664-AFE6-2C44F1358F87}" type="pres">
      <dgm:prSet presAssocID="{9FDAF619-44D0-4C1F-A65A-BB683C55C425}" presName="rootConnector1" presStyleLbl="node1" presStyleIdx="0" presStyleCnt="0"/>
      <dgm:spPr/>
    </dgm:pt>
    <dgm:pt modelId="{CA4D11B4-FA61-4104-9CF0-0528072ACEF9}" type="pres">
      <dgm:prSet presAssocID="{9FDAF619-44D0-4C1F-A65A-BB683C55C425}" presName="hierChild2" presStyleCnt="0"/>
      <dgm:spPr/>
    </dgm:pt>
    <dgm:pt modelId="{C44212EC-5EA3-482C-8FAB-98092E6AA731}" type="pres">
      <dgm:prSet presAssocID="{9FDAF619-44D0-4C1F-A65A-BB683C55C425}" presName="hierChild3" presStyleCnt="0"/>
      <dgm:spPr/>
    </dgm:pt>
    <dgm:pt modelId="{F6C82E6B-91BA-4950-8BF5-3621FA7655DF}" type="pres">
      <dgm:prSet presAssocID="{76AA4722-B0EC-4700-92D8-87E05F3B3CDB}" presName="hierRoot1" presStyleCnt="0">
        <dgm:presLayoutVars>
          <dgm:hierBranch val="init"/>
        </dgm:presLayoutVars>
      </dgm:prSet>
      <dgm:spPr/>
    </dgm:pt>
    <dgm:pt modelId="{F0B1CA5F-C674-4522-91AE-B2AFB1D5CC68}" type="pres">
      <dgm:prSet presAssocID="{76AA4722-B0EC-4700-92D8-87E05F3B3CDB}" presName="rootComposite1" presStyleCnt="0"/>
      <dgm:spPr/>
    </dgm:pt>
    <dgm:pt modelId="{EE1DEB8E-4224-4B27-BCE2-E8B83350A187}" type="pres">
      <dgm:prSet presAssocID="{76AA4722-B0EC-4700-92D8-87E05F3B3CDB}" presName="rootText1" presStyleLbl="node0" presStyleIdx="2" presStyleCnt="3">
        <dgm:presLayoutVars>
          <dgm:chPref val="3"/>
        </dgm:presLayoutVars>
      </dgm:prSet>
      <dgm:spPr/>
    </dgm:pt>
    <dgm:pt modelId="{0B7FBA03-0231-4D27-A750-5546D5052E6B}" type="pres">
      <dgm:prSet presAssocID="{76AA4722-B0EC-4700-92D8-87E05F3B3CDB}" presName="rootConnector1" presStyleLbl="node1" presStyleIdx="0" presStyleCnt="0"/>
      <dgm:spPr/>
    </dgm:pt>
    <dgm:pt modelId="{3A1EC1CE-DA8E-4C95-A363-462E0201327B}" type="pres">
      <dgm:prSet presAssocID="{76AA4722-B0EC-4700-92D8-87E05F3B3CDB}" presName="hierChild2" presStyleCnt="0"/>
      <dgm:spPr/>
    </dgm:pt>
    <dgm:pt modelId="{863EBC91-487E-423E-91A9-33DCD3B337CF}" type="pres">
      <dgm:prSet presAssocID="{76AA4722-B0EC-4700-92D8-87E05F3B3CDB}" presName="hierChild3" presStyleCnt="0"/>
      <dgm:spPr/>
    </dgm:pt>
  </dgm:ptLst>
  <dgm:cxnLst>
    <dgm:cxn modelId="{023A032D-E2F0-4FDB-BA60-11BB24FBCF0E}" type="presOf" srcId="{76AA4722-B0EC-4700-92D8-87E05F3B3CDB}" destId="{0B7FBA03-0231-4D27-A750-5546D5052E6B}" srcOrd="1" destOrd="0" presId="urn:microsoft.com/office/officeart/2005/8/layout/orgChart1"/>
    <dgm:cxn modelId="{584A8B32-B4BD-4A33-BADA-CDC72B36C028}" srcId="{BC59E983-0C90-488B-AB0F-B13738641C71}" destId="{76AA4722-B0EC-4700-92D8-87E05F3B3CDB}" srcOrd="2" destOrd="0" parTransId="{7CBA66ED-D1E1-4FFC-9E9C-DDE083080C8C}" sibTransId="{31156C9B-8CC9-4650-B2A9-73CB53F4C081}"/>
    <dgm:cxn modelId="{E06A354C-ED48-4B7C-A392-C9113B78684B}" srcId="{BC59E983-0C90-488B-AB0F-B13738641C71}" destId="{9FDAF619-44D0-4C1F-A65A-BB683C55C425}" srcOrd="1" destOrd="0" parTransId="{03FB7350-9DAB-4402-B93B-0B72A17D2BED}" sibTransId="{1ADC268D-B85E-4151-9EF9-E93FD59D196C}"/>
    <dgm:cxn modelId="{F2495C52-93A0-467B-A42F-2A217595AF0B}" type="presOf" srcId="{78E127B8-6228-4260-8AA8-40E27DC12BE4}" destId="{3EE6B686-4783-4C64-ABBA-26BE1CF14826}" srcOrd="0" destOrd="0" presId="urn:microsoft.com/office/officeart/2005/8/layout/orgChart1"/>
    <dgm:cxn modelId="{179534A4-317A-4356-B3A7-00C59ACFED44}" type="presOf" srcId="{78E127B8-6228-4260-8AA8-40E27DC12BE4}" destId="{2B24A05A-EDD2-410F-AC9A-419D30314747}" srcOrd="1" destOrd="0" presId="urn:microsoft.com/office/officeart/2005/8/layout/orgChart1"/>
    <dgm:cxn modelId="{B07715A5-2F60-4C94-95C1-67ADB8E7A9A7}" type="presOf" srcId="{BC59E983-0C90-488B-AB0F-B13738641C71}" destId="{D92A0C25-5472-46FE-A22B-8D4F7A82F576}" srcOrd="0" destOrd="0" presId="urn:microsoft.com/office/officeart/2005/8/layout/orgChart1"/>
    <dgm:cxn modelId="{789203B3-C338-4783-8778-C95F6AEA5A67}" type="presOf" srcId="{9FDAF619-44D0-4C1F-A65A-BB683C55C425}" destId="{AF461D7F-0AE9-4D1B-A51E-41209F28E155}" srcOrd="0" destOrd="0" presId="urn:microsoft.com/office/officeart/2005/8/layout/orgChart1"/>
    <dgm:cxn modelId="{74AA94C6-F86E-4B7E-9C2E-87B96EBCFCDB}" type="presOf" srcId="{9FDAF619-44D0-4C1F-A65A-BB683C55C425}" destId="{89170B6F-C1A1-4664-AFE6-2C44F1358F87}" srcOrd="1" destOrd="0" presId="urn:microsoft.com/office/officeart/2005/8/layout/orgChart1"/>
    <dgm:cxn modelId="{92C918C9-2C5C-4C62-B6B6-8A2159DDDEDE}" type="presOf" srcId="{76AA4722-B0EC-4700-92D8-87E05F3B3CDB}" destId="{EE1DEB8E-4224-4B27-BCE2-E8B83350A187}" srcOrd="0" destOrd="0" presId="urn:microsoft.com/office/officeart/2005/8/layout/orgChart1"/>
    <dgm:cxn modelId="{029603F6-BBEC-40E7-83A0-6EC85B56486E}" srcId="{BC59E983-0C90-488B-AB0F-B13738641C71}" destId="{78E127B8-6228-4260-8AA8-40E27DC12BE4}" srcOrd="0" destOrd="0" parTransId="{632FB0F6-2A3E-4E4E-B6C9-0956172CC29C}" sibTransId="{03A1A2AB-DB29-457E-A782-5FEA5FA7A6AC}"/>
    <dgm:cxn modelId="{6E466BC5-9730-4667-8522-C16304AC6711}" type="presParOf" srcId="{D92A0C25-5472-46FE-A22B-8D4F7A82F576}" destId="{3139CDCA-4D0A-4783-8840-5BD4F0B67888}" srcOrd="0" destOrd="0" presId="urn:microsoft.com/office/officeart/2005/8/layout/orgChart1"/>
    <dgm:cxn modelId="{A2D73A2E-34EA-4720-BA31-75FB1C75160A}" type="presParOf" srcId="{3139CDCA-4D0A-4783-8840-5BD4F0B67888}" destId="{A56EDBF8-315E-4E98-BBC0-C4928D882234}" srcOrd="0" destOrd="0" presId="urn:microsoft.com/office/officeart/2005/8/layout/orgChart1"/>
    <dgm:cxn modelId="{B0926F59-60FD-419B-B815-3D0C9A4FC94E}" type="presParOf" srcId="{A56EDBF8-315E-4E98-BBC0-C4928D882234}" destId="{3EE6B686-4783-4C64-ABBA-26BE1CF14826}" srcOrd="0" destOrd="0" presId="urn:microsoft.com/office/officeart/2005/8/layout/orgChart1"/>
    <dgm:cxn modelId="{AB9E4CDF-DB99-480C-8792-777698CF7764}" type="presParOf" srcId="{A56EDBF8-315E-4E98-BBC0-C4928D882234}" destId="{2B24A05A-EDD2-410F-AC9A-419D30314747}" srcOrd="1" destOrd="0" presId="urn:microsoft.com/office/officeart/2005/8/layout/orgChart1"/>
    <dgm:cxn modelId="{BD67CBCC-4EB3-42CA-8D4F-D57270523C2B}" type="presParOf" srcId="{3139CDCA-4D0A-4783-8840-5BD4F0B67888}" destId="{014379E0-E612-4F1C-8538-1DBF31114031}" srcOrd="1" destOrd="0" presId="urn:microsoft.com/office/officeart/2005/8/layout/orgChart1"/>
    <dgm:cxn modelId="{9FC793B9-B09B-4AA4-B5A9-A6C49A58F5B9}" type="presParOf" srcId="{3139CDCA-4D0A-4783-8840-5BD4F0B67888}" destId="{F4DD7602-7F05-4A83-A700-222362E85F28}" srcOrd="2" destOrd="0" presId="urn:microsoft.com/office/officeart/2005/8/layout/orgChart1"/>
    <dgm:cxn modelId="{9839BDEC-0D06-4289-AC07-466912B06D57}" type="presParOf" srcId="{D92A0C25-5472-46FE-A22B-8D4F7A82F576}" destId="{733A415C-16A0-425B-BF43-CA5B87E7D159}" srcOrd="1" destOrd="0" presId="urn:microsoft.com/office/officeart/2005/8/layout/orgChart1"/>
    <dgm:cxn modelId="{5AFB207B-DB3A-486C-A4D3-5D505F9B04E0}" type="presParOf" srcId="{733A415C-16A0-425B-BF43-CA5B87E7D159}" destId="{12DD55F4-FED4-48B4-ACF6-EB7912BBD34B}" srcOrd="0" destOrd="0" presId="urn:microsoft.com/office/officeart/2005/8/layout/orgChart1"/>
    <dgm:cxn modelId="{180C2F2F-76CE-40DD-9DC7-9F2AEA1ED4CB}" type="presParOf" srcId="{12DD55F4-FED4-48B4-ACF6-EB7912BBD34B}" destId="{AF461D7F-0AE9-4D1B-A51E-41209F28E155}" srcOrd="0" destOrd="0" presId="urn:microsoft.com/office/officeart/2005/8/layout/orgChart1"/>
    <dgm:cxn modelId="{5A979179-A299-4112-AD18-A0C2CCEBDDB6}" type="presParOf" srcId="{12DD55F4-FED4-48B4-ACF6-EB7912BBD34B}" destId="{89170B6F-C1A1-4664-AFE6-2C44F1358F87}" srcOrd="1" destOrd="0" presId="urn:microsoft.com/office/officeart/2005/8/layout/orgChart1"/>
    <dgm:cxn modelId="{B1EF4827-90E6-4FDB-9B28-62A0162313CF}" type="presParOf" srcId="{733A415C-16A0-425B-BF43-CA5B87E7D159}" destId="{CA4D11B4-FA61-4104-9CF0-0528072ACEF9}" srcOrd="1" destOrd="0" presId="urn:microsoft.com/office/officeart/2005/8/layout/orgChart1"/>
    <dgm:cxn modelId="{9198C650-EAD3-420F-A9AE-36BD3C812312}" type="presParOf" srcId="{733A415C-16A0-425B-BF43-CA5B87E7D159}" destId="{C44212EC-5EA3-482C-8FAB-98092E6AA731}" srcOrd="2" destOrd="0" presId="urn:microsoft.com/office/officeart/2005/8/layout/orgChart1"/>
    <dgm:cxn modelId="{341BD0F7-1166-48C9-B91B-B91794E492D6}" type="presParOf" srcId="{D92A0C25-5472-46FE-A22B-8D4F7A82F576}" destId="{F6C82E6B-91BA-4950-8BF5-3621FA7655DF}" srcOrd="2" destOrd="0" presId="urn:microsoft.com/office/officeart/2005/8/layout/orgChart1"/>
    <dgm:cxn modelId="{081485FA-8549-4C66-BF0C-77643E4383F1}" type="presParOf" srcId="{F6C82E6B-91BA-4950-8BF5-3621FA7655DF}" destId="{F0B1CA5F-C674-4522-91AE-B2AFB1D5CC68}" srcOrd="0" destOrd="0" presId="urn:microsoft.com/office/officeart/2005/8/layout/orgChart1"/>
    <dgm:cxn modelId="{66BDCDCC-29EF-408B-A3FC-304ED2A53FEB}" type="presParOf" srcId="{F0B1CA5F-C674-4522-91AE-B2AFB1D5CC68}" destId="{EE1DEB8E-4224-4B27-BCE2-E8B83350A187}" srcOrd="0" destOrd="0" presId="urn:microsoft.com/office/officeart/2005/8/layout/orgChart1"/>
    <dgm:cxn modelId="{6969AEF6-E8D8-4D89-B412-94D0DDA4140A}" type="presParOf" srcId="{F0B1CA5F-C674-4522-91AE-B2AFB1D5CC68}" destId="{0B7FBA03-0231-4D27-A750-5546D5052E6B}" srcOrd="1" destOrd="0" presId="urn:microsoft.com/office/officeart/2005/8/layout/orgChart1"/>
    <dgm:cxn modelId="{EAD485ED-862D-4A6F-BB28-CAF5C5393C75}" type="presParOf" srcId="{F6C82E6B-91BA-4950-8BF5-3621FA7655DF}" destId="{3A1EC1CE-DA8E-4C95-A363-462E0201327B}" srcOrd="1" destOrd="0" presId="urn:microsoft.com/office/officeart/2005/8/layout/orgChart1"/>
    <dgm:cxn modelId="{A390FEBC-2C8E-4987-BD0C-EF4EDBE5940C}" type="presParOf" srcId="{F6C82E6B-91BA-4950-8BF5-3621FA7655DF}" destId="{863EBC91-487E-423E-91A9-33DCD3B337CF}"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FF59DB-0BFA-4E32-BD17-BAC199AA0F49}">
      <dsp:nvSpPr>
        <dsp:cNvPr id="0" name=""/>
        <dsp:cNvSpPr/>
      </dsp:nvSpPr>
      <dsp:spPr>
        <a:xfrm>
          <a:off x="1353" y="177935"/>
          <a:ext cx="3166243" cy="1583121"/>
        </a:xfrm>
        <a:prstGeom prst="roundRect">
          <a:avLst>
            <a:gd name="adj" fmla="val 10000"/>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GB" sz="1800" i="0" kern="1200" dirty="0">
              <a:latin typeface="Times New Roman" panose="02020603050405020304" pitchFamily="18" charset="0"/>
              <a:cs typeface="Times New Roman" panose="02020603050405020304" pitchFamily="18" charset="0"/>
            </a:rPr>
            <a:t>We utilized Python as the programming language for game development, along with the </a:t>
          </a:r>
          <a:r>
            <a:rPr lang="en-GB" sz="1800" i="0" kern="1200" dirty="0" err="1">
              <a:latin typeface="Times New Roman" panose="02020603050405020304" pitchFamily="18" charset="0"/>
              <a:cs typeface="Times New Roman" panose="02020603050405020304" pitchFamily="18" charset="0"/>
            </a:rPr>
            <a:t>Pygame</a:t>
          </a:r>
          <a:r>
            <a:rPr lang="en-GB" sz="1800" i="0" kern="1200" dirty="0">
              <a:latin typeface="Times New Roman" panose="02020603050405020304" pitchFamily="18" charset="0"/>
              <a:cs typeface="Times New Roman" panose="02020603050405020304" pitchFamily="18" charset="0"/>
            </a:rPr>
            <a:t> library</a:t>
          </a:r>
          <a:endParaRPr lang="en-IN" sz="1800" kern="1200" dirty="0">
            <a:latin typeface="Times New Roman" panose="02020603050405020304" pitchFamily="18" charset="0"/>
            <a:cs typeface="Times New Roman" panose="02020603050405020304" pitchFamily="18" charset="0"/>
          </a:endParaRPr>
        </a:p>
      </dsp:txBody>
      <dsp:txXfrm>
        <a:off x="47721" y="224303"/>
        <a:ext cx="3073507" cy="1490385"/>
      </dsp:txXfrm>
    </dsp:sp>
    <dsp:sp modelId="{6A921115-EB4E-445E-82B3-9199B48F3823}">
      <dsp:nvSpPr>
        <dsp:cNvPr id="0" name=""/>
        <dsp:cNvSpPr/>
      </dsp:nvSpPr>
      <dsp:spPr>
        <a:xfrm>
          <a:off x="3959158" y="177935"/>
          <a:ext cx="3166243" cy="1583121"/>
        </a:xfrm>
        <a:prstGeom prst="roundRect">
          <a:avLst>
            <a:gd name="adj" fmla="val 10000"/>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GB" sz="1800" b="0" i="0" kern="1200" dirty="0">
              <a:latin typeface="Times New Roman" panose="02020603050405020304" pitchFamily="18" charset="0"/>
              <a:cs typeface="Times New Roman" panose="02020603050405020304" pitchFamily="18" charset="0"/>
            </a:rPr>
            <a:t>We used PyCharm as the Integrated Development Environment (IDE) for coding and managing our Python projects.</a:t>
          </a:r>
          <a:endParaRPr lang="en-IN" sz="1800" kern="1200" dirty="0">
            <a:latin typeface="Times New Roman" panose="02020603050405020304" pitchFamily="18" charset="0"/>
            <a:cs typeface="Times New Roman" panose="02020603050405020304" pitchFamily="18" charset="0"/>
          </a:endParaRPr>
        </a:p>
      </dsp:txBody>
      <dsp:txXfrm>
        <a:off x="4005526" y="224303"/>
        <a:ext cx="3073507" cy="1490385"/>
      </dsp:txXfrm>
    </dsp:sp>
    <dsp:sp modelId="{2620CEFD-6E6E-4F92-B639-14CEBE027FC3}">
      <dsp:nvSpPr>
        <dsp:cNvPr id="0" name=""/>
        <dsp:cNvSpPr/>
      </dsp:nvSpPr>
      <dsp:spPr>
        <a:xfrm>
          <a:off x="7916962" y="177935"/>
          <a:ext cx="3166243" cy="1583121"/>
        </a:xfrm>
        <a:prstGeom prst="roundRect">
          <a:avLst>
            <a:gd name="adj" fmla="val 10000"/>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GB" sz="1800" b="0" i="0" kern="1200" dirty="0">
              <a:latin typeface="Times New Roman" panose="02020603050405020304" pitchFamily="18" charset="0"/>
              <a:cs typeface="Times New Roman" panose="02020603050405020304" pitchFamily="18" charset="0"/>
            </a:rPr>
            <a:t>We utilized photo editing software or online platforms to create and edit graphics, sprites, backgrounds, and other visual elements used in the game</a:t>
          </a:r>
          <a:endParaRPr lang="en-IN" sz="1800" kern="1200" dirty="0">
            <a:latin typeface="Times New Roman" panose="02020603050405020304" pitchFamily="18" charset="0"/>
            <a:cs typeface="Times New Roman" panose="02020603050405020304" pitchFamily="18" charset="0"/>
          </a:endParaRPr>
        </a:p>
      </dsp:txBody>
      <dsp:txXfrm>
        <a:off x="7963330" y="224303"/>
        <a:ext cx="3073507" cy="149038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E6B686-4783-4C64-ABBA-26BE1CF14826}">
      <dsp:nvSpPr>
        <dsp:cNvPr id="0" name=""/>
        <dsp:cNvSpPr/>
      </dsp:nvSpPr>
      <dsp:spPr>
        <a:xfrm>
          <a:off x="725" y="549454"/>
          <a:ext cx="3157494" cy="1578747"/>
        </a:xfrm>
        <a:prstGeom prst="rect">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GB" sz="2000" i="0" kern="1200" dirty="0">
              <a:latin typeface="Times New Roman" panose="02020603050405020304" pitchFamily="18" charset="0"/>
              <a:cs typeface="Times New Roman" panose="02020603050405020304" pitchFamily="18" charset="0"/>
            </a:rPr>
            <a:t>We can expand the storyline by introducing new challenges, characters, and plot twists. </a:t>
          </a:r>
          <a:endParaRPr lang="en-IN" sz="2000" kern="1200" dirty="0">
            <a:latin typeface="Times New Roman" panose="02020603050405020304" pitchFamily="18" charset="0"/>
            <a:cs typeface="Times New Roman" panose="02020603050405020304" pitchFamily="18" charset="0"/>
          </a:endParaRPr>
        </a:p>
      </dsp:txBody>
      <dsp:txXfrm>
        <a:off x="725" y="549454"/>
        <a:ext cx="3157494" cy="1578747"/>
      </dsp:txXfrm>
    </dsp:sp>
    <dsp:sp modelId="{AF461D7F-0AE9-4D1B-A51E-41209F28E155}">
      <dsp:nvSpPr>
        <dsp:cNvPr id="0" name=""/>
        <dsp:cNvSpPr/>
      </dsp:nvSpPr>
      <dsp:spPr>
        <a:xfrm>
          <a:off x="3821292" y="549454"/>
          <a:ext cx="3157494" cy="1578747"/>
        </a:xfrm>
        <a:prstGeom prst="rect">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GB" sz="2000" i="0" kern="1200" dirty="0">
              <a:latin typeface="Times New Roman" panose="02020603050405020304" pitchFamily="18" charset="0"/>
              <a:cs typeface="Times New Roman" panose="02020603050405020304" pitchFamily="18" charset="0"/>
            </a:rPr>
            <a:t>We can consider updating the graphics with higher resolution textures, detailed character animations, dynamic lighting effects, and immersive soundtracks and sound effects.</a:t>
          </a:r>
          <a:endParaRPr lang="en-IN" sz="2000" kern="1200" dirty="0">
            <a:latin typeface="Times New Roman" panose="02020603050405020304" pitchFamily="18" charset="0"/>
            <a:cs typeface="Times New Roman" panose="02020603050405020304" pitchFamily="18" charset="0"/>
          </a:endParaRPr>
        </a:p>
      </dsp:txBody>
      <dsp:txXfrm>
        <a:off x="3821292" y="549454"/>
        <a:ext cx="3157494" cy="1578747"/>
      </dsp:txXfrm>
    </dsp:sp>
    <dsp:sp modelId="{EE1DEB8E-4224-4B27-BCE2-E8B83350A187}">
      <dsp:nvSpPr>
        <dsp:cNvPr id="0" name=""/>
        <dsp:cNvSpPr/>
      </dsp:nvSpPr>
      <dsp:spPr>
        <a:xfrm>
          <a:off x="7641860" y="549454"/>
          <a:ext cx="3157494" cy="1578747"/>
        </a:xfrm>
        <a:prstGeom prst="rect">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GB" sz="2000" i="0" kern="1200">
              <a:latin typeface="Times New Roman" panose="02020603050405020304" pitchFamily="18" charset="0"/>
              <a:cs typeface="Times New Roman" panose="02020603050405020304" pitchFamily="18" charset="0"/>
            </a:rPr>
            <a:t>To reach a wider audience, we plan to optimize the game for mobile devices, making it accessible to players on smartphones and tablets.</a:t>
          </a:r>
          <a:endParaRPr lang="en-IN" sz="2000" kern="1200">
            <a:latin typeface="Times New Roman" panose="02020603050405020304" pitchFamily="18" charset="0"/>
            <a:cs typeface="Times New Roman" panose="02020603050405020304" pitchFamily="18" charset="0"/>
          </a:endParaRPr>
        </a:p>
      </dsp:txBody>
      <dsp:txXfrm>
        <a:off x="7641860" y="549454"/>
        <a:ext cx="3157494" cy="1578747"/>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5C7BF-36B8-4A6D-8A72-881F98DFCA15}"/>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IN"/>
          </a:p>
        </p:txBody>
      </p:sp>
      <p:sp>
        <p:nvSpPr>
          <p:cNvPr id="3" name="Subtitle 2">
            <a:extLst>
              <a:ext uri="{FF2B5EF4-FFF2-40B4-BE49-F238E27FC236}">
                <a16:creationId xmlns:a16="http://schemas.microsoft.com/office/drawing/2014/main" id="{8FED407A-5151-4618-B81E-162121CE5BA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IN"/>
          </a:p>
        </p:txBody>
      </p:sp>
      <p:sp>
        <p:nvSpPr>
          <p:cNvPr id="4" name="Date Placeholder 3">
            <a:extLst>
              <a:ext uri="{FF2B5EF4-FFF2-40B4-BE49-F238E27FC236}">
                <a16:creationId xmlns:a16="http://schemas.microsoft.com/office/drawing/2014/main" id="{24C9DEC1-D1E4-4B41-80D5-11CF9830C049}"/>
              </a:ext>
            </a:extLst>
          </p:cNvPr>
          <p:cNvSpPr>
            <a:spLocks noGrp="1"/>
          </p:cNvSpPr>
          <p:nvPr>
            <p:ph type="dt" sz="half" idx="10"/>
          </p:nvPr>
        </p:nvSpPr>
        <p:spPr/>
        <p:txBody>
          <a:bodyPr/>
          <a:lstStyle/>
          <a:p>
            <a:fld id="{E1BE1626-5C81-4E0A-BE6C-E32F86563525}" type="datetimeFigureOut">
              <a:rPr lang="en-IN" smtClean="0"/>
              <a:t>10-12-2024</a:t>
            </a:fld>
            <a:endParaRPr lang="en-IN" dirty="0"/>
          </a:p>
        </p:txBody>
      </p:sp>
      <p:sp>
        <p:nvSpPr>
          <p:cNvPr id="5" name="Footer Placeholder 4">
            <a:extLst>
              <a:ext uri="{FF2B5EF4-FFF2-40B4-BE49-F238E27FC236}">
                <a16:creationId xmlns:a16="http://schemas.microsoft.com/office/drawing/2014/main" id="{6E84BE3A-8ABE-4C2A-AD53-0881D852D36A}"/>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8A3B0162-4CF9-4967-B0BC-DBED039BDDC0}"/>
              </a:ext>
            </a:extLst>
          </p:cNvPr>
          <p:cNvSpPr>
            <a:spLocks noGrp="1"/>
          </p:cNvSpPr>
          <p:nvPr>
            <p:ph type="sldNum" sz="quarter" idx="12"/>
          </p:nvPr>
        </p:nvSpPr>
        <p:spPr/>
        <p:txBody>
          <a:bodyPr/>
          <a:lstStyle/>
          <a:p>
            <a:fld id="{8046A721-ACEB-4348-ADCF-8168278DE34E}" type="slidenum">
              <a:rPr lang="en-IN" smtClean="0"/>
              <a:t>‹#›</a:t>
            </a:fld>
            <a:endParaRPr lang="en-IN" dirty="0"/>
          </a:p>
        </p:txBody>
      </p:sp>
    </p:spTree>
    <p:extLst>
      <p:ext uri="{BB962C8B-B14F-4D97-AF65-F5344CB8AC3E}">
        <p14:creationId xmlns:p14="http://schemas.microsoft.com/office/powerpoint/2010/main" val="27781856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FC43B5-CEAB-436D-92D8-4934200EBEE1}"/>
              </a:ext>
            </a:extLst>
          </p:cNvPr>
          <p:cNvSpPr>
            <a:spLocks noGrp="1"/>
          </p:cNvSpPr>
          <p:nvPr>
            <p:ph type="title"/>
          </p:nvPr>
        </p:nvSpPr>
        <p:spPr/>
        <p:txBody>
          <a:bodyPr/>
          <a:lstStyle/>
          <a:p>
            <a:r>
              <a:rPr lang="en-GB"/>
              <a:t>Click to edit Master title style</a:t>
            </a:r>
            <a:endParaRPr lang="en-IN"/>
          </a:p>
        </p:txBody>
      </p:sp>
      <p:sp>
        <p:nvSpPr>
          <p:cNvPr id="3" name="Vertical Text Placeholder 2">
            <a:extLst>
              <a:ext uri="{FF2B5EF4-FFF2-40B4-BE49-F238E27FC236}">
                <a16:creationId xmlns:a16="http://schemas.microsoft.com/office/drawing/2014/main" id="{7354A700-4D23-4680-98FC-A330E1BCD39C}"/>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N"/>
          </a:p>
        </p:txBody>
      </p:sp>
      <p:sp>
        <p:nvSpPr>
          <p:cNvPr id="4" name="Date Placeholder 3">
            <a:extLst>
              <a:ext uri="{FF2B5EF4-FFF2-40B4-BE49-F238E27FC236}">
                <a16:creationId xmlns:a16="http://schemas.microsoft.com/office/drawing/2014/main" id="{D52F32AA-0D43-4874-9623-5008F10E819B}"/>
              </a:ext>
            </a:extLst>
          </p:cNvPr>
          <p:cNvSpPr>
            <a:spLocks noGrp="1"/>
          </p:cNvSpPr>
          <p:nvPr>
            <p:ph type="dt" sz="half" idx="10"/>
          </p:nvPr>
        </p:nvSpPr>
        <p:spPr/>
        <p:txBody>
          <a:bodyPr/>
          <a:lstStyle/>
          <a:p>
            <a:fld id="{E1BE1626-5C81-4E0A-BE6C-E32F86563525}" type="datetimeFigureOut">
              <a:rPr lang="en-IN" smtClean="0"/>
              <a:t>10-12-2024</a:t>
            </a:fld>
            <a:endParaRPr lang="en-IN" dirty="0"/>
          </a:p>
        </p:txBody>
      </p:sp>
      <p:sp>
        <p:nvSpPr>
          <p:cNvPr id="5" name="Footer Placeholder 4">
            <a:extLst>
              <a:ext uri="{FF2B5EF4-FFF2-40B4-BE49-F238E27FC236}">
                <a16:creationId xmlns:a16="http://schemas.microsoft.com/office/drawing/2014/main" id="{384EE3B4-122A-423E-ACC6-891861B78908}"/>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3D9561EF-71DE-43B7-BA43-D421C89AE8FA}"/>
              </a:ext>
            </a:extLst>
          </p:cNvPr>
          <p:cNvSpPr>
            <a:spLocks noGrp="1"/>
          </p:cNvSpPr>
          <p:nvPr>
            <p:ph type="sldNum" sz="quarter" idx="12"/>
          </p:nvPr>
        </p:nvSpPr>
        <p:spPr/>
        <p:txBody>
          <a:bodyPr/>
          <a:lstStyle/>
          <a:p>
            <a:fld id="{8046A721-ACEB-4348-ADCF-8168278DE34E}" type="slidenum">
              <a:rPr lang="en-IN" smtClean="0"/>
              <a:t>‹#›</a:t>
            </a:fld>
            <a:endParaRPr lang="en-IN" dirty="0"/>
          </a:p>
        </p:txBody>
      </p:sp>
    </p:spTree>
    <p:extLst>
      <p:ext uri="{BB962C8B-B14F-4D97-AF65-F5344CB8AC3E}">
        <p14:creationId xmlns:p14="http://schemas.microsoft.com/office/powerpoint/2010/main" val="1751072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C605093-68AE-46F6-839B-98907E2EDAFB}"/>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IN"/>
          </a:p>
        </p:txBody>
      </p:sp>
      <p:sp>
        <p:nvSpPr>
          <p:cNvPr id="3" name="Vertical Text Placeholder 2">
            <a:extLst>
              <a:ext uri="{FF2B5EF4-FFF2-40B4-BE49-F238E27FC236}">
                <a16:creationId xmlns:a16="http://schemas.microsoft.com/office/drawing/2014/main" id="{DF195B7A-2696-4081-8482-4403AEE23767}"/>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N"/>
          </a:p>
        </p:txBody>
      </p:sp>
      <p:sp>
        <p:nvSpPr>
          <p:cNvPr id="4" name="Date Placeholder 3">
            <a:extLst>
              <a:ext uri="{FF2B5EF4-FFF2-40B4-BE49-F238E27FC236}">
                <a16:creationId xmlns:a16="http://schemas.microsoft.com/office/drawing/2014/main" id="{9951C2A8-2F0A-465D-81E6-62E8F6F6564B}"/>
              </a:ext>
            </a:extLst>
          </p:cNvPr>
          <p:cNvSpPr>
            <a:spLocks noGrp="1"/>
          </p:cNvSpPr>
          <p:nvPr>
            <p:ph type="dt" sz="half" idx="10"/>
          </p:nvPr>
        </p:nvSpPr>
        <p:spPr/>
        <p:txBody>
          <a:bodyPr/>
          <a:lstStyle/>
          <a:p>
            <a:fld id="{E1BE1626-5C81-4E0A-BE6C-E32F86563525}" type="datetimeFigureOut">
              <a:rPr lang="en-IN" smtClean="0"/>
              <a:t>10-12-2024</a:t>
            </a:fld>
            <a:endParaRPr lang="en-IN" dirty="0"/>
          </a:p>
        </p:txBody>
      </p:sp>
      <p:sp>
        <p:nvSpPr>
          <p:cNvPr id="5" name="Footer Placeholder 4">
            <a:extLst>
              <a:ext uri="{FF2B5EF4-FFF2-40B4-BE49-F238E27FC236}">
                <a16:creationId xmlns:a16="http://schemas.microsoft.com/office/drawing/2014/main" id="{0CFDE09C-8D4C-4995-9623-3995B5AF087D}"/>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C3F6F0E0-3AA6-4D93-9C82-E224F6EB9571}"/>
              </a:ext>
            </a:extLst>
          </p:cNvPr>
          <p:cNvSpPr>
            <a:spLocks noGrp="1"/>
          </p:cNvSpPr>
          <p:nvPr>
            <p:ph type="sldNum" sz="quarter" idx="12"/>
          </p:nvPr>
        </p:nvSpPr>
        <p:spPr/>
        <p:txBody>
          <a:bodyPr/>
          <a:lstStyle/>
          <a:p>
            <a:fld id="{8046A721-ACEB-4348-ADCF-8168278DE34E}" type="slidenum">
              <a:rPr lang="en-IN" smtClean="0"/>
              <a:t>‹#›</a:t>
            </a:fld>
            <a:endParaRPr lang="en-IN" dirty="0"/>
          </a:p>
        </p:txBody>
      </p:sp>
    </p:spTree>
    <p:extLst>
      <p:ext uri="{BB962C8B-B14F-4D97-AF65-F5344CB8AC3E}">
        <p14:creationId xmlns:p14="http://schemas.microsoft.com/office/powerpoint/2010/main" val="15025232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08D3F8-89D8-4824-91ED-16C88340B8BC}"/>
              </a:ext>
            </a:extLst>
          </p:cNvPr>
          <p:cNvSpPr>
            <a:spLocks noGrp="1"/>
          </p:cNvSpPr>
          <p:nvPr>
            <p:ph type="title"/>
          </p:nvPr>
        </p:nvSpPr>
        <p:spPr/>
        <p:txBody>
          <a:bodyPr/>
          <a:lstStyle/>
          <a:p>
            <a:r>
              <a:rPr lang="en-GB"/>
              <a:t>Click to edit Master title style</a:t>
            </a:r>
            <a:endParaRPr lang="en-IN"/>
          </a:p>
        </p:txBody>
      </p:sp>
      <p:sp>
        <p:nvSpPr>
          <p:cNvPr id="3" name="Content Placeholder 2">
            <a:extLst>
              <a:ext uri="{FF2B5EF4-FFF2-40B4-BE49-F238E27FC236}">
                <a16:creationId xmlns:a16="http://schemas.microsoft.com/office/drawing/2014/main" id="{C3DA86A0-A214-43C4-ABD7-B33565C0D6C0}"/>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N"/>
          </a:p>
        </p:txBody>
      </p:sp>
      <p:sp>
        <p:nvSpPr>
          <p:cNvPr id="4" name="Date Placeholder 3">
            <a:extLst>
              <a:ext uri="{FF2B5EF4-FFF2-40B4-BE49-F238E27FC236}">
                <a16:creationId xmlns:a16="http://schemas.microsoft.com/office/drawing/2014/main" id="{B5AB22CE-3F44-4F29-A86C-428E09EBAD2A}"/>
              </a:ext>
            </a:extLst>
          </p:cNvPr>
          <p:cNvSpPr>
            <a:spLocks noGrp="1"/>
          </p:cNvSpPr>
          <p:nvPr>
            <p:ph type="dt" sz="half" idx="10"/>
          </p:nvPr>
        </p:nvSpPr>
        <p:spPr/>
        <p:txBody>
          <a:bodyPr/>
          <a:lstStyle/>
          <a:p>
            <a:fld id="{E1BE1626-5C81-4E0A-BE6C-E32F86563525}" type="datetimeFigureOut">
              <a:rPr lang="en-IN" smtClean="0"/>
              <a:t>10-12-2024</a:t>
            </a:fld>
            <a:endParaRPr lang="en-IN" dirty="0"/>
          </a:p>
        </p:txBody>
      </p:sp>
      <p:sp>
        <p:nvSpPr>
          <p:cNvPr id="5" name="Footer Placeholder 4">
            <a:extLst>
              <a:ext uri="{FF2B5EF4-FFF2-40B4-BE49-F238E27FC236}">
                <a16:creationId xmlns:a16="http://schemas.microsoft.com/office/drawing/2014/main" id="{2E954F4A-E62C-4FCF-A9BC-6376ACC3AC36}"/>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50E39753-8E0F-4F7B-9980-25BCABC01915}"/>
              </a:ext>
            </a:extLst>
          </p:cNvPr>
          <p:cNvSpPr>
            <a:spLocks noGrp="1"/>
          </p:cNvSpPr>
          <p:nvPr>
            <p:ph type="sldNum" sz="quarter" idx="12"/>
          </p:nvPr>
        </p:nvSpPr>
        <p:spPr/>
        <p:txBody>
          <a:bodyPr/>
          <a:lstStyle/>
          <a:p>
            <a:fld id="{8046A721-ACEB-4348-ADCF-8168278DE34E}" type="slidenum">
              <a:rPr lang="en-IN" smtClean="0"/>
              <a:t>‹#›</a:t>
            </a:fld>
            <a:endParaRPr lang="en-IN" dirty="0"/>
          </a:p>
        </p:txBody>
      </p:sp>
    </p:spTree>
    <p:extLst>
      <p:ext uri="{BB962C8B-B14F-4D97-AF65-F5344CB8AC3E}">
        <p14:creationId xmlns:p14="http://schemas.microsoft.com/office/powerpoint/2010/main" val="41536863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CF8AA4-BC0B-4BD5-944D-88F20B7145FA}"/>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IN"/>
          </a:p>
        </p:txBody>
      </p:sp>
      <p:sp>
        <p:nvSpPr>
          <p:cNvPr id="3" name="Text Placeholder 2">
            <a:extLst>
              <a:ext uri="{FF2B5EF4-FFF2-40B4-BE49-F238E27FC236}">
                <a16:creationId xmlns:a16="http://schemas.microsoft.com/office/drawing/2014/main" id="{B437834F-9812-41A8-A0B2-1654772B720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4855D346-65BE-41DB-9F94-6E971DEF40F7}"/>
              </a:ext>
            </a:extLst>
          </p:cNvPr>
          <p:cNvSpPr>
            <a:spLocks noGrp="1"/>
          </p:cNvSpPr>
          <p:nvPr>
            <p:ph type="dt" sz="half" idx="10"/>
          </p:nvPr>
        </p:nvSpPr>
        <p:spPr/>
        <p:txBody>
          <a:bodyPr/>
          <a:lstStyle/>
          <a:p>
            <a:fld id="{E1BE1626-5C81-4E0A-BE6C-E32F86563525}" type="datetimeFigureOut">
              <a:rPr lang="en-IN" smtClean="0"/>
              <a:t>10-12-2024</a:t>
            </a:fld>
            <a:endParaRPr lang="en-IN" dirty="0"/>
          </a:p>
        </p:txBody>
      </p:sp>
      <p:sp>
        <p:nvSpPr>
          <p:cNvPr id="5" name="Footer Placeholder 4">
            <a:extLst>
              <a:ext uri="{FF2B5EF4-FFF2-40B4-BE49-F238E27FC236}">
                <a16:creationId xmlns:a16="http://schemas.microsoft.com/office/drawing/2014/main" id="{F46E72C5-2F92-43E1-87F1-4254052BE3C7}"/>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2F941C39-F3E7-40FA-ACCE-8174EEAEC5D8}"/>
              </a:ext>
            </a:extLst>
          </p:cNvPr>
          <p:cNvSpPr>
            <a:spLocks noGrp="1"/>
          </p:cNvSpPr>
          <p:nvPr>
            <p:ph type="sldNum" sz="quarter" idx="12"/>
          </p:nvPr>
        </p:nvSpPr>
        <p:spPr/>
        <p:txBody>
          <a:bodyPr/>
          <a:lstStyle/>
          <a:p>
            <a:fld id="{8046A721-ACEB-4348-ADCF-8168278DE34E}" type="slidenum">
              <a:rPr lang="en-IN" smtClean="0"/>
              <a:t>‹#›</a:t>
            </a:fld>
            <a:endParaRPr lang="en-IN" dirty="0"/>
          </a:p>
        </p:txBody>
      </p:sp>
    </p:spTree>
    <p:extLst>
      <p:ext uri="{BB962C8B-B14F-4D97-AF65-F5344CB8AC3E}">
        <p14:creationId xmlns:p14="http://schemas.microsoft.com/office/powerpoint/2010/main" val="18050584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8847CA-99CE-4F75-855C-4B8AA8F6E8F7}"/>
              </a:ext>
            </a:extLst>
          </p:cNvPr>
          <p:cNvSpPr>
            <a:spLocks noGrp="1"/>
          </p:cNvSpPr>
          <p:nvPr>
            <p:ph type="title"/>
          </p:nvPr>
        </p:nvSpPr>
        <p:spPr/>
        <p:txBody>
          <a:bodyPr/>
          <a:lstStyle/>
          <a:p>
            <a:r>
              <a:rPr lang="en-GB"/>
              <a:t>Click to edit Master title style</a:t>
            </a:r>
            <a:endParaRPr lang="en-IN"/>
          </a:p>
        </p:txBody>
      </p:sp>
      <p:sp>
        <p:nvSpPr>
          <p:cNvPr id="3" name="Content Placeholder 2">
            <a:extLst>
              <a:ext uri="{FF2B5EF4-FFF2-40B4-BE49-F238E27FC236}">
                <a16:creationId xmlns:a16="http://schemas.microsoft.com/office/drawing/2014/main" id="{F91CD8D7-3B63-4564-93BF-691D25137B36}"/>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N"/>
          </a:p>
        </p:txBody>
      </p:sp>
      <p:sp>
        <p:nvSpPr>
          <p:cNvPr id="4" name="Content Placeholder 3">
            <a:extLst>
              <a:ext uri="{FF2B5EF4-FFF2-40B4-BE49-F238E27FC236}">
                <a16:creationId xmlns:a16="http://schemas.microsoft.com/office/drawing/2014/main" id="{A8B2C4D2-7084-4EA0-89D2-E423FD783842}"/>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N"/>
          </a:p>
        </p:txBody>
      </p:sp>
      <p:sp>
        <p:nvSpPr>
          <p:cNvPr id="5" name="Date Placeholder 4">
            <a:extLst>
              <a:ext uri="{FF2B5EF4-FFF2-40B4-BE49-F238E27FC236}">
                <a16:creationId xmlns:a16="http://schemas.microsoft.com/office/drawing/2014/main" id="{3B5357D6-88D6-4612-9F3F-8423F47A2B5D}"/>
              </a:ext>
            </a:extLst>
          </p:cNvPr>
          <p:cNvSpPr>
            <a:spLocks noGrp="1"/>
          </p:cNvSpPr>
          <p:nvPr>
            <p:ph type="dt" sz="half" idx="10"/>
          </p:nvPr>
        </p:nvSpPr>
        <p:spPr/>
        <p:txBody>
          <a:bodyPr/>
          <a:lstStyle/>
          <a:p>
            <a:fld id="{E1BE1626-5C81-4E0A-BE6C-E32F86563525}" type="datetimeFigureOut">
              <a:rPr lang="en-IN" smtClean="0"/>
              <a:t>10-12-2024</a:t>
            </a:fld>
            <a:endParaRPr lang="en-IN" dirty="0"/>
          </a:p>
        </p:txBody>
      </p:sp>
      <p:sp>
        <p:nvSpPr>
          <p:cNvPr id="6" name="Footer Placeholder 5">
            <a:extLst>
              <a:ext uri="{FF2B5EF4-FFF2-40B4-BE49-F238E27FC236}">
                <a16:creationId xmlns:a16="http://schemas.microsoft.com/office/drawing/2014/main" id="{E7C4AEE6-BDCA-4A23-9A94-785CFB2ADAD5}"/>
              </a:ext>
            </a:extLst>
          </p:cNvPr>
          <p:cNvSpPr>
            <a:spLocks noGrp="1"/>
          </p:cNvSpPr>
          <p:nvPr>
            <p:ph type="ftr" sz="quarter" idx="11"/>
          </p:nvPr>
        </p:nvSpPr>
        <p:spPr/>
        <p:txBody>
          <a:bodyPr/>
          <a:lstStyle/>
          <a:p>
            <a:endParaRPr lang="en-IN" dirty="0"/>
          </a:p>
        </p:txBody>
      </p:sp>
      <p:sp>
        <p:nvSpPr>
          <p:cNvPr id="7" name="Slide Number Placeholder 6">
            <a:extLst>
              <a:ext uri="{FF2B5EF4-FFF2-40B4-BE49-F238E27FC236}">
                <a16:creationId xmlns:a16="http://schemas.microsoft.com/office/drawing/2014/main" id="{31719F61-4C77-4A18-8866-7EB7F4177A8D}"/>
              </a:ext>
            </a:extLst>
          </p:cNvPr>
          <p:cNvSpPr>
            <a:spLocks noGrp="1"/>
          </p:cNvSpPr>
          <p:nvPr>
            <p:ph type="sldNum" sz="quarter" idx="12"/>
          </p:nvPr>
        </p:nvSpPr>
        <p:spPr/>
        <p:txBody>
          <a:bodyPr/>
          <a:lstStyle/>
          <a:p>
            <a:fld id="{8046A721-ACEB-4348-ADCF-8168278DE34E}" type="slidenum">
              <a:rPr lang="en-IN" smtClean="0"/>
              <a:t>‹#›</a:t>
            </a:fld>
            <a:endParaRPr lang="en-IN" dirty="0"/>
          </a:p>
        </p:txBody>
      </p:sp>
    </p:spTree>
    <p:extLst>
      <p:ext uri="{BB962C8B-B14F-4D97-AF65-F5344CB8AC3E}">
        <p14:creationId xmlns:p14="http://schemas.microsoft.com/office/powerpoint/2010/main" val="35512671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7F797C-732E-4F57-A524-015973E0C1EC}"/>
              </a:ext>
            </a:extLst>
          </p:cNvPr>
          <p:cNvSpPr>
            <a:spLocks noGrp="1"/>
          </p:cNvSpPr>
          <p:nvPr>
            <p:ph type="title"/>
          </p:nvPr>
        </p:nvSpPr>
        <p:spPr>
          <a:xfrm>
            <a:off x="839788" y="365125"/>
            <a:ext cx="10515600" cy="1325563"/>
          </a:xfrm>
        </p:spPr>
        <p:txBody>
          <a:bodyPr/>
          <a:lstStyle/>
          <a:p>
            <a:r>
              <a:rPr lang="en-GB"/>
              <a:t>Click to edit Master title style</a:t>
            </a:r>
            <a:endParaRPr lang="en-IN"/>
          </a:p>
        </p:txBody>
      </p:sp>
      <p:sp>
        <p:nvSpPr>
          <p:cNvPr id="3" name="Text Placeholder 2">
            <a:extLst>
              <a:ext uri="{FF2B5EF4-FFF2-40B4-BE49-F238E27FC236}">
                <a16:creationId xmlns:a16="http://schemas.microsoft.com/office/drawing/2014/main" id="{36D1C018-BA22-4AE3-9551-FB89557FB2C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43CB249B-B7BA-4E8E-BC76-3C176424D15D}"/>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N"/>
          </a:p>
        </p:txBody>
      </p:sp>
      <p:sp>
        <p:nvSpPr>
          <p:cNvPr id="5" name="Text Placeholder 4">
            <a:extLst>
              <a:ext uri="{FF2B5EF4-FFF2-40B4-BE49-F238E27FC236}">
                <a16:creationId xmlns:a16="http://schemas.microsoft.com/office/drawing/2014/main" id="{FD97FD26-A096-4717-8299-B343733D336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4AE1F844-DD30-4399-BB6A-666E9AA0CCBB}"/>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N"/>
          </a:p>
        </p:txBody>
      </p:sp>
      <p:sp>
        <p:nvSpPr>
          <p:cNvPr id="7" name="Date Placeholder 6">
            <a:extLst>
              <a:ext uri="{FF2B5EF4-FFF2-40B4-BE49-F238E27FC236}">
                <a16:creationId xmlns:a16="http://schemas.microsoft.com/office/drawing/2014/main" id="{91AD1E82-29E6-43D8-9EF8-A7C7901021F4}"/>
              </a:ext>
            </a:extLst>
          </p:cNvPr>
          <p:cNvSpPr>
            <a:spLocks noGrp="1"/>
          </p:cNvSpPr>
          <p:nvPr>
            <p:ph type="dt" sz="half" idx="10"/>
          </p:nvPr>
        </p:nvSpPr>
        <p:spPr/>
        <p:txBody>
          <a:bodyPr/>
          <a:lstStyle/>
          <a:p>
            <a:fld id="{E1BE1626-5C81-4E0A-BE6C-E32F86563525}" type="datetimeFigureOut">
              <a:rPr lang="en-IN" smtClean="0"/>
              <a:t>10-12-2024</a:t>
            </a:fld>
            <a:endParaRPr lang="en-IN" dirty="0"/>
          </a:p>
        </p:txBody>
      </p:sp>
      <p:sp>
        <p:nvSpPr>
          <p:cNvPr id="8" name="Footer Placeholder 7">
            <a:extLst>
              <a:ext uri="{FF2B5EF4-FFF2-40B4-BE49-F238E27FC236}">
                <a16:creationId xmlns:a16="http://schemas.microsoft.com/office/drawing/2014/main" id="{17E2AF81-A0A8-453D-85AD-9D4D7E3CFDC0}"/>
              </a:ext>
            </a:extLst>
          </p:cNvPr>
          <p:cNvSpPr>
            <a:spLocks noGrp="1"/>
          </p:cNvSpPr>
          <p:nvPr>
            <p:ph type="ftr" sz="quarter" idx="11"/>
          </p:nvPr>
        </p:nvSpPr>
        <p:spPr/>
        <p:txBody>
          <a:bodyPr/>
          <a:lstStyle/>
          <a:p>
            <a:endParaRPr lang="en-IN" dirty="0"/>
          </a:p>
        </p:txBody>
      </p:sp>
      <p:sp>
        <p:nvSpPr>
          <p:cNvPr id="9" name="Slide Number Placeholder 8">
            <a:extLst>
              <a:ext uri="{FF2B5EF4-FFF2-40B4-BE49-F238E27FC236}">
                <a16:creationId xmlns:a16="http://schemas.microsoft.com/office/drawing/2014/main" id="{E8CDCB86-51FA-42A5-9D44-82A93527DA79}"/>
              </a:ext>
            </a:extLst>
          </p:cNvPr>
          <p:cNvSpPr>
            <a:spLocks noGrp="1"/>
          </p:cNvSpPr>
          <p:nvPr>
            <p:ph type="sldNum" sz="quarter" idx="12"/>
          </p:nvPr>
        </p:nvSpPr>
        <p:spPr/>
        <p:txBody>
          <a:bodyPr/>
          <a:lstStyle/>
          <a:p>
            <a:fld id="{8046A721-ACEB-4348-ADCF-8168278DE34E}" type="slidenum">
              <a:rPr lang="en-IN" smtClean="0"/>
              <a:t>‹#›</a:t>
            </a:fld>
            <a:endParaRPr lang="en-IN" dirty="0"/>
          </a:p>
        </p:txBody>
      </p:sp>
    </p:spTree>
    <p:extLst>
      <p:ext uri="{BB962C8B-B14F-4D97-AF65-F5344CB8AC3E}">
        <p14:creationId xmlns:p14="http://schemas.microsoft.com/office/powerpoint/2010/main" val="41083463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51D20-7002-4C32-A656-07940F2DC0F5}"/>
              </a:ext>
            </a:extLst>
          </p:cNvPr>
          <p:cNvSpPr>
            <a:spLocks noGrp="1"/>
          </p:cNvSpPr>
          <p:nvPr>
            <p:ph type="title"/>
          </p:nvPr>
        </p:nvSpPr>
        <p:spPr/>
        <p:txBody>
          <a:bodyPr/>
          <a:lstStyle/>
          <a:p>
            <a:r>
              <a:rPr lang="en-GB"/>
              <a:t>Click to edit Master title style</a:t>
            </a:r>
            <a:endParaRPr lang="en-IN"/>
          </a:p>
        </p:txBody>
      </p:sp>
      <p:sp>
        <p:nvSpPr>
          <p:cNvPr id="3" name="Date Placeholder 2">
            <a:extLst>
              <a:ext uri="{FF2B5EF4-FFF2-40B4-BE49-F238E27FC236}">
                <a16:creationId xmlns:a16="http://schemas.microsoft.com/office/drawing/2014/main" id="{B7E3E0AA-523A-4C4C-817A-C00838891B4E}"/>
              </a:ext>
            </a:extLst>
          </p:cNvPr>
          <p:cNvSpPr>
            <a:spLocks noGrp="1"/>
          </p:cNvSpPr>
          <p:nvPr>
            <p:ph type="dt" sz="half" idx="10"/>
          </p:nvPr>
        </p:nvSpPr>
        <p:spPr/>
        <p:txBody>
          <a:bodyPr/>
          <a:lstStyle/>
          <a:p>
            <a:fld id="{E1BE1626-5C81-4E0A-BE6C-E32F86563525}" type="datetimeFigureOut">
              <a:rPr lang="en-IN" smtClean="0"/>
              <a:t>10-12-2024</a:t>
            </a:fld>
            <a:endParaRPr lang="en-IN" dirty="0"/>
          </a:p>
        </p:txBody>
      </p:sp>
      <p:sp>
        <p:nvSpPr>
          <p:cNvPr id="4" name="Footer Placeholder 3">
            <a:extLst>
              <a:ext uri="{FF2B5EF4-FFF2-40B4-BE49-F238E27FC236}">
                <a16:creationId xmlns:a16="http://schemas.microsoft.com/office/drawing/2014/main" id="{61D8339A-9414-48E6-8513-CF478C883D29}"/>
              </a:ext>
            </a:extLst>
          </p:cNvPr>
          <p:cNvSpPr>
            <a:spLocks noGrp="1"/>
          </p:cNvSpPr>
          <p:nvPr>
            <p:ph type="ftr" sz="quarter" idx="11"/>
          </p:nvPr>
        </p:nvSpPr>
        <p:spPr/>
        <p:txBody>
          <a:bodyPr/>
          <a:lstStyle/>
          <a:p>
            <a:endParaRPr lang="en-IN" dirty="0"/>
          </a:p>
        </p:txBody>
      </p:sp>
      <p:sp>
        <p:nvSpPr>
          <p:cNvPr id="5" name="Slide Number Placeholder 4">
            <a:extLst>
              <a:ext uri="{FF2B5EF4-FFF2-40B4-BE49-F238E27FC236}">
                <a16:creationId xmlns:a16="http://schemas.microsoft.com/office/drawing/2014/main" id="{D56259F7-5A4F-46EE-BDE9-B81CDDBE8F6F}"/>
              </a:ext>
            </a:extLst>
          </p:cNvPr>
          <p:cNvSpPr>
            <a:spLocks noGrp="1"/>
          </p:cNvSpPr>
          <p:nvPr>
            <p:ph type="sldNum" sz="quarter" idx="12"/>
          </p:nvPr>
        </p:nvSpPr>
        <p:spPr/>
        <p:txBody>
          <a:bodyPr/>
          <a:lstStyle/>
          <a:p>
            <a:fld id="{8046A721-ACEB-4348-ADCF-8168278DE34E}" type="slidenum">
              <a:rPr lang="en-IN" smtClean="0"/>
              <a:t>‹#›</a:t>
            </a:fld>
            <a:endParaRPr lang="en-IN" dirty="0"/>
          </a:p>
        </p:txBody>
      </p:sp>
    </p:spTree>
    <p:extLst>
      <p:ext uri="{BB962C8B-B14F-4D97-AF65-F5344CB8AC3E}">
        <p14:creationId xmlns:p14="http://schemas.microsoft.com/office/powerpoint/2010/main" val="41749309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8928273-DF93-4AED-B39D-65D3523C00DA}"/>
              </a:ext>
            </a:extLst>
          </p:cNvPr>
          <p:cNvSpPr>
            <a:spLocks noGrp="1"/>
          </p:cNvSpPr>
          <p:nvPr>
            <p:ph type="dt" sz="half" idx="10"/>
          </p:nvPr>
        </p:nvSpPr>
        <p:spPr/>
        <p:txBody>
          <a:bodyPr/>
          <a:lstStyle/>
          <a:p>
            <a:fld id="{E1BE1626-5C81-4E0A-BE6C-E32F86563525}" type="datetimeFigureOut">
              <a:rPr lang="en-IN" smtClean="0"/>
              <a:t>10-12-2024</a:t>
            </a:fld>
            <a:endParaRPr lang="en-IN" dirty="0"/>
          </a:p>
        </p:txBody>
      </p:sp>
      <p:sp>
        <p:nvSpPr>
          <p:cNvPr id="3" name="Footer Placeholder 2">
            <a:extLst>
              <a:ext uri="{FF2B5EF4-FFF2-40B4-BE49-F238E27FC236}">
                <a16:creationId xmlns:a16="http://schemas.microsoft.com/office/drawing/2014/main" id="{4C11B16D-52D4-43CF-9A4F-A1F09BFB4BD3}"/>
              </a:ext>
            </a:extLst>
          </p:cNvPr>
          <p:cNvSpPr>
            <a:spLocks noGrp="1"/>
          </p:cNvSpPr>
          <p:nvPr>
            <p:ph type="ftr" sz="quarter" idx="11"/>
          </p:nvPr>
        </p:nvSpPr>
        <p:spPr/>
        <p:txBody>
          <a:bodyPr/>
          <a:lstStyle/>
          <a:p>
            <a:endParaRPr lang="en-IN" dirty="0"/>
          </a:p>
        </p:txBody>
      </p:sp>
      <p:sp>
        <p:nvSpPr>
          <p:cNvPr id="4" name="Slide Number Placeholder 3">
            <a:extLst>
              <a:ext uri="{FF2B5EF4-FFF2-40B4-BE49-F238E27FC236}">
                <a16:creationId xmlns:a16="http://schemas.microsoft.com/office/drawing/2014/main" id="{587C18D2-9443-43A2-89FD-EDABA872389C}"/>
              </a:ext>
            </a:extLst>
          </p:cNvPr>
          <p:cNvSpPr>
            <a:spLocks noGrp="1"/>
          </p:cNvSpPr>
          <p:nvPr>
            <p:ph type="sldNum" sz="quarter" idx="12"/>
          </p:nvPr>
        </p:nvSpPr>
        <p:spPr/>
        <p:txBody>
          <a:bodyPr/>
          <a:lstStyle/>
          <a:p>
            <a:fld id="{8046A721-ACEB-4348-ADCF-8168278DE34E}" type="slidenum">
              <a:rPr lang="en-IN" smtClean="0"/>
              <a:t>‹#›</a:t>
            </a:fld>
            <a:endParaRPr lang="en-IN" dirty="0"/>
          </a:p>
        </p:txBody>
      </p:sp>
    </p:spTree>
    <p:extLst>
      <p:ext uri="{BB962C8B-B14F-4D97-AF65-F5344CB8AC3E}">
        <p14:creationId xmlns:p14="http://schemas.microsoft.com/office/powerpoint/2010/main" val="36695422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CEC95-AF4D-431E-8F9D-08FCBE42A96E}"/>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IN"/>
          </a:p>
        </p:txBody>
      </p:sp>
      <p:sp>
        <p:nvSpPr>
          <p:cNvPr id="3" name="Content Placeholder 2">
            <a:extLst>
              <a:ext uri="{FF2B5EF4-FFF2-40B4-BE49-F238E27FC236}">
                <a16:creationId xmlns:a16="http://schemas.microsoft.com/office/drawing/2014/main" id="{09432F5B-B50A-4ED1-8D78-93307E4D7C0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N"/>
          </a:p>
        </p:txBody>
      </p:sp>
      <p:sp>
        <p:nvSpPr>
          <p:cNvPr id="4" name="Text Placeholder 3">
            <a:extLst>
              <a:ext uri="{FF2B5EF4-FFF2-40B4-BE49-F238E27FC236}">
                <a16:creationId xmlns:a16="http://schemas.microsoft.com/office/drawing/2014/main" id="{BF01056C-DE87-4B41-A390-AF9609B668A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59FC9BFC-BBF0-4185-BB30-0382D16F692F}"/>
              </a:ext>
            </a:extLst>
          </p:cNvPr>
          <p:cNvSpPr>
            <a:spLocks noGrp="1"/>
          </p:cNvSpPr>
          <p:nvPr>
            <p:ph type="dt" sz="half" idx="10"/>
          </p:nvPr>
        </p:nvSpPr>
        <p:spPr/>
        <p:txBody>
          <a:bodyPr/>
          <a:lstStyle/>
          <a:p>
            <a:fld id="{E1BE1626-5C81-4E0A-BE6C-E32F86563525}" type="datetimeFigureOut">
              <a:rPr lang="en-IN" smtClean="0"/>
              <a:t>10-12-2024</a:t>
            </a:fld>
            <a:endParaRPr lang="en-IN" dirty="0"/>
          </a:p>
        </p:txBody>
      </p:sp>
      <p:sp>
        <p:nvSpPr>
          <p:cNvPr id="6" name="Footer Placeholder 5">
            <a:extLst>
              <a:ext uri="{FF2B5EF4-FFF2-40B4-BE49-F238E27FC236}">
                <a16:creationId xmlns:a16="http://schemas.microsoft.com/office/drawing/2014/main" id="{0E4A4172-E392-4297-9CF8-85494AF2B21A}"/>
              </a:ext>
            </a:extLst>
          </p:cNvPr>
          <p:cNvSpPr>
            <a:spLocks noGrp="1"/>
          </p:cNvSpPr>
          <p:nvPr>
            <p:ph type="ftr" sz="quarter" idx="11"/>
          </p:nvPr>
        </p:nvSpPr>
        <p:spPr/>
        <p:txBody>
          <a:bodyPr/>
          <a:lstStyle/>
          <a:p>
            <a:endParaRPr lang="en-IN" dirty="0"/>
          </a:p>
        </p:txBody>
      </p:sp>
      <p:sp>
        <p:nvSpPr>
          <p:cNvPr id="7" name="Slide Number Placeholder 6">
            <a:extLst>
              <a:ext uri="{FF2B5EF4-FFF2-40B4-BE49-F238E27FC236}">
                <a16:creationId xmlns:a16="http://schemas.microsoft.com/office/drawing/2014/main" id="{446C3497-0760-4E54-B3E6-F44240EA055F}"/>
              </a:ext>
            </a:extLst>
          </p:cNvPr>
          <p:cNvSpPr>
            <a:spLocks noGrp="1"/>
          </p:cNvSpPr>
          <p:nvPr>
            <p:ph type="sldNum" sz="quarter" idx="12"/>
          </p:nvPr>
        </p:nvSpPr>
        <p:spPr/>
        <p:txBody>
          <a:bodyPr/>
          <a:lstStyle/>
          <a:p>
            <a:fld id="{8046A721-ACEB-4348-ADCF-8168278DE34E}" type="slidenum">
              <a:rPr lang="en-IN" smtClean="0"/>
              <a:t>‹#›</a:t>
            </a:fld>
            <a:endParaRPr lang="en-IN" dirty="0"/>
          </a:p>
        </p:txBody>
      </p:sp>
    </p:spTree>
    <p:extLst>
      <p:ext uri="{BB962C8B-B14F-4D97-AF65-F5344CB8AC3E}">
        <p14:creationId xmlns:p14="http://schemas.microsoft.com/office/powerpoint/2010/main" val="29209281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5F558-08E9-4993-96BA-EA94F0609F25}"/>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IN"/>
          </a:p>
        </p:txBody>
      </p:sp>
      <p:sp>
        <p:nvSpPr>
          <p:cNvPr id="3" name="Picture Placeholder 2">
            <a:extLst>
              <a:ext uri="{FF2B5EF4-FFF2-40B4-BE49-F238E27FC236}">
                <a16:creationId xmlns:a16="http://schemas.microsoft.com/office/drawing/2014/main" id="{1E0A744A-4136-4697-BC2F-0C8C81ECEEA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dirty="0"/>
          </a:p>
        </p:txBody>
      </p:sp>
      <p:sp>
        <p:nvSpPr>
          <p:cNvPr id="4" name="Text Placeholder 3">
            <a:extLst>
              <a:ext uri="{FF2B5EF4-FFF2-40B4-BE49-F238E27FC236}">
                <a16:creationId xmlns:a16="http://schemas.microsoft.com/office/drawing/2014/main" id="{39CAB30B-F63F-43B3-803D-1338A0F7A67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BDDAF829-DA78-410E-9D1C-D8B800C0E03E}"/>
              </a:ext>
            </a:extLst>
          </p:cNvPr>
          <p:cNvSpPr>
            <a:spLocks noGrp="1"/>
          </p:cNvSpPr>
          <p:nvPr>
            <p:ph type="dt" sz="half" idx="10"/>
          </p:nvPr>
        </p:nvSpPr>
        <p:spPr/>
        <p:txBody>
          <a:bodyPr/>
          <a:lstStyle/>
          <a:p>
            <a:fld id="{E1BE1626-5C81-4E0A-BE6C-E32F86563525}" type="datetimeFigureOut">
              <a:rPr lang="en-IN" smtClean="0"/>
              <a:t>10-12-2024</a:t>
            </a:fld>
            <a:endParaRPr lang="en-IN" dirty="0"/>
          </a:p>
        </p:txBody>
      </p:sp>
      <p:sp>
        <p:nvSpPr>
          <p:cNvPr id="6" name="Footer Placeholder 5">
            <a:extLst>
              <a:ext uri="{FF2B5EF4-FFF2-40B4-BE49-F238E27FC236}">
                <a16:creationId xmlns:a16="http://schemas.microsoft.com/office/drawing/2014/main" id="{B40568A7-0F65-46CA-87B8-BDE31D70E5F1}"/>
              </a:ext>
            </a:extLst>
          </p:cNvPr>
          <p:cNvSpPr>
            <a:spLocks noGrp="1"/>
          </p:cNvSpPr>
          <p:nvPr>
            <p:ph type="ftr" sz="quarter" idx="11"/>
          </p:nvPr>
        </p:nvSpPr>
        <p:spPr/>
        <p:txBody>
          <a:bodyPr/>
          <a:lstStyle/>
          <a:p>
            <a:endParaRPr lang="en-IN" dirty="0"/>
          </a:p>
        </p:txBody>
      </p:sp>
      <p:sp>
        <p:nvSpPr>
          <p:cNvPr id="7" name="Slide Number Placeholder 6">
            <a:extLst>
              <a:ext uri="{FF2B5EF4-FFF2-40B4-BE49-F238E27FC236}">
                <a16:creationId xmlns:a16="http://schemas.microsoft.com/office/drawing/2014/main" id="{021570F1-258F-4777-B5F9-3F7954D68D7B}"/>
              </a:ext>
            </a:extLst>
          </p:cNvPr>
          <p:cNvSpPr>
            <a:spLocks noGrp="1"/>
          </p:cNvSpPr>
          <p:nvPr>
            <p:ph type="sldNum" sz="quarter" idx="12"/>
          </p:nvPr>
        </p:nvSpPr>
        <p:spPr/>
        <p:txBody>
          <a:bodyPr/>
          <a:lstStyle/>
          <a:p>
            <a:fld id="{8046A721-ACEB-4348-ADCF-8168278DE34E}" type="slidenum">
              <a:rPr lang="en-IN" smtClean="0"/>
              <a:t>‹#›</a:t>
            </a:fld>
            <a:endParaRPr lang="en-IN" dirty="0"/>
          </a:p>
        </p:txBody>
      </p:sp>
    </p:spTree>
    <p:extLst>
      <p:ext uri="{BB962C8B-B14F-4D97-AF65-F5344CB8AC3E}">
        <p14:creationId xmlns:p14="http://schemas.microsoft.com/office/powerpoint/2010/main" val="2840639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15F5D4F-E787-4041-ADF3-056D73697FE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IN"/>
          </a:p>
        </p:txBody>
      </p:sp>
      <p:sp>
        <p:nvSpPr>
          <p:cNvPr id="3" name="Text Placeholder 2">
            <a:extLst>
              <a:ext uri="{FF2B5EF4-FFF2-40B4-BE49-F238E27FC236}">
                <a16:creationId xmlns:a16="http://schemas.microsoft.com/office/drawing/2014/main" id="{7192A09B-C96E-4626-94BD-D374B91CD40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N"/>
          </a:p>
        </p:txBody>
      </p:sp>
      <p:sp>
        <p:nvSpPr>
          <p:cNvPr id="4" name="Date Placeholder 3">
            <a:extLst>
              <a:ext uri="{FF2B5EF4-FFF2-40B4-BE49-F238E27FC236}">
                <a16:creationId xmlns:a16="http://schemas.microsoft.com/office/drawing/2014/main" id="{89A50E09-5FF4-4958-BEA4-10289E8D251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1BE1626-5C81-4E0A-BE6C-E32F86563525}" type="datetimeFigureOut">
              <a:rPr lang="en-IN" smtClean="0"/>
              <a:t>10-12-2024</a:t>
            </a:fld>
            <a:endParaRPr lang="en-IN" dirty="0"/>
          </a:p>
        </p:txBody>
      </p:sp>
      <p:sp>
        <p:nvSpPr>
          <p:cNvPr id="5" name="Footer Placeholder 4">
            <a:extLst>
              <a:ext uri="{FF2B5EF4-FFF2-40B4-BE49-F238E27FC236}">
                <a16:creationId xmlns:a16="http://schemas.microsoft.com/office/drawing/2014/main" id="{7CAE58AB-9C53-44CC-9EE8-C4856CF240C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dirty="0"/>
          </a:p>
        </p:txBody>
      </p:sp>
      <p:sp>
        <p:nvSpPr>
          <p:cNvPr id="6" name="Slide Number Placeholder 5">
            <a:extLst>
              <a:ext uri="{FF2B5EF4-FFF2-40B4-BE49-F238E27FC236}">
                <a16:creationId xmlns:a16="http://schemas.microsoft.com/office/drawing/2014/main" id="{59C425B6-4441-4EAD-BCBF-B9A71999D65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046A721-ACEB-4348-ADCF-8168278DE34E}" type="slidenum">
              <a:rPr lang="en-IN" smtClean="0"/>
              <a:t>‹#›</a:t>
            </a:fld>
            <a:endParaRPr lang="en-IN" dirty="0"/>
          </a:p>
        </p:txBody>
      </p:sp>
    </p:spTree>
    <p:extLst>
      <p:ext uri="{BB962C8B-B14F-4D97-AF65-F5344CB8AC3E}">
        <p14:creationId xmlns:p14="http://schemas.microsoft.com/office/powerpoint/2010/main" val="202153988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36" name="Picture 12" descr="defiant-frog333: a jungle maze viewed from above">
            <a:extLst>
              <a:ext uri="{FF2B5EF4-FFF2-40B4-BE49-F238E27FC236}">
                <a16:creationId xmlns:a16="http://schemas.microsoft.com/office/drawing/2014/main" id="{543EC1F9-953F-4E13-9B47-1E7EC0245562}"/>
              </a:ext>
            </a:extLst>
          </p:cNvPr>
          <p:cNvPicPr>
            <a:picLocks noChangeAspect="1" noChangeArrowheads="1"/>
          </p:cNvPicPr>
          <p:nvPr/>
        </p:nvPicPr>
        <p:blipFill rotWithShape="1">
          <a:blip r:embed="rId2">
            <a:alphaModFix amt="30000"/>
            <a:extLst>
              <a:ext uri="{28A0092B-C50C-407E-A947-70E740481C1C}">
                <a14:useLocalDpi xmlns:a14="http://schemas.microsoft.com/office/drawing/2010/main" val="0"/>
              </a:ext>
            </a:extLst>
          </a:blip>
          <a:srcRect b="43750"/>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01149B39-EEA0-4D9D-94BC-EAFBD9E05619}"/>
              </a:ext>
            </a:extLst>
          </p:cNvPr>
          <p:cNvSpPr txBox="1"/>
          <p:nvPr/>
        </p:nvSpPr>
        <p:spPr>
          <a:xfrm>
            <a:off x="0" y="1310640"/>
            <a:ext cx="12192000" cy="861774"/>
          </a:xfrm>
          <a:prstGeom prst="rect">
            <a:avLst/>
          </a:prstGeom>
          <a:noFill/>
        </p:spPr>
        <p:txBody>
          <a:bodyPr wrap="square" rtlCol="0">
            <a:spAutoFit/>
          </a:bodyPr>
          <a:lstStyle/>
          <a:p>
            <a:pPr algn="ctr"/>
            <a:r>
              <a:rPr lang="en-IN" sz="5000" spc="1000" dirty="0">
                <a:solidFill>
                  <a:schemeClr val="bg1"/>
                </a:solidFill>
                <a:latin typeface="Sitka Text Semibold" pitchFamily="2" charset="0"/>
              </a:rPr>
              <a:t>THE</a:t>
            </a:r>
          </a:p>
        </p:txBody>
      </p:sp>
      <p:sp>
        <p:nvSpPr>
          <p:cNvPr id="11" name="TextBox 10">
            <a:extLst>
              <a:ext uri="{FF2B5EF4-FFF2-40B4-BE49-F238E27FC236}">
                <a16:creationId xmlns:a16="http://schemas.microsoft.com/office/drawing/2014/main" id="{D0A2064D-C30B-44BC-87CB-85D0ECA83AE1}"/>
              </a:ext>
            </a:extLst>
          </p:cNvPr>
          <p:cNvSpPr txBox="1"/>
          <p:nvPr/>
        </p:nvSpPr>
        <p:spPr>
          <a:xfrm>
            <a:off x="0" y="2146132"/>
            <a:ext cx="12192000" cy="1569660"/>
          </a:xfrm>
          <a:prstGeom prst="rect">
            <a:avLst/>
          </a:prstGeom>
          <a:noFill/>
        </p:spPr>
        <p:txBody>
          <a:bodyPr wrap="square" rtlCol="0">
            <a:spAutoFit/>
          </a:bodyPr>
          <a:lstStyle/>
          <a:p>
            <a:pPr algn="ctr"/>
            <a:r>
              <a:rPr lang="en-IN" sz="9600" spc="1000" dirty="0">
                <a:solidFill>
                  <a:schemeClr val="bg1"/>
                </a:solidFill>
                <a:latin typeface="Sitka Text Semibold" pitchFamily="2" charset="0"/>
              </a:rPr>
              <a:t>JUNGLE</a:t>
            </a:r>
          </a:p>
        </p:txBody>
      </p:sp>
      <p:sp>
        <p:nvSpPr>
          <p:cNvPr id="12" name="TextBox 11">
            <a:extLst>
              <a:ext uri="{FF2B5EF4-FFF2-40B4-BE49-F238E27FC236}">
                <a16:creationId xmlns:a16="http://schemas.microsoft.com/office/drawing/2014/main" id="{24109795-D296-4F74-8B5D-B648E5DEF24F}"/>
              </a:ext>
            </a:extLst>
          </p:cNvPr>
          <p:cNvSpPr txBox="1"/>
          <p:nvPr/>
        </p:nvSpPr>
        <p:spPr>
          <a:xfrm flipH="1">
            <a:off x="0" y="3510766"/>
            <a:ext cx="12192000" cy="1569660"/>
          </a:xfrm>
          <a:prstGeom prst="rect">
            <a:avLst/>
          </a:prstGeom>
          <a:noFill/>
        </p:spPr>
        <p:txBody>
          <a:bodyPr wrap="square" rtlCol="0">
            <a:spAutoFit/>
          </a:bodyPr>
          <a:lstStyle/>
          <a:p>
            <a:pPr algn="ctr"/>
            <a:r>
              <a:rPr lang="en-IN" sz="9600" spc="1000" dirty="0">
                <a:solidFill>
                  <a:schemeClr val="bg1"/>
                </a:solidFill>
                <a:latin typeface="Sitka Text Semibold" pitchFamily="2" charset="0"/>
              </a:rPr>
              <a:t>MAZE</a:t>
            </a:r>
          </a:p>
        </p:txBody>
      </p:sp>
      <p:sp>
        <p:nvSpPr>
          <p:cNvPr id="30" name="TextBox 29">
            <a:extLst>
              <a:ext uri="{FF2B5EF4-FFF2-40B4-BE49-F238E27FC236}">
                <a16:creationId xmlns:a16="http://schemas.microsoft.com/office/drawing/2014/main" id="{8411CD1D-6224-40BD-9F95-7145EA456434}"/>
              </a:ext>
            </a:extLst>
          </p:cNvPr>
          <p:cNvSpPr txBox="1"/>
          <p:nvPr/>
        </p:nvSpPr>
        <p:spPr>
          <a:xfrm>
            <a:off x="0" y="9078217"/>
            <a:ext cx="12192000" cy="707886"/>
          </a:xfrm>
          <a:prstGeom prst="rect">
            <a:avLst/>
          </a:prstGeom>
          <a:noFill/>
        </p:spPr>
        <p:txBody>
          <a:bodyPr wrap="square" rtlCol="0">
            <a:spAutoFit/>
          </a:bodyPr>
          <a:lstStyle/>
          <a:p>
            <a:pPr algn="ctr"/>
            <a:r>
              <a:rPr lang="en-IN" sz="4000" dirty="0">
                <a:solidFill>
                  <a:schemeClr val="bg1"/>
                </a:solidFill>
                <a:latin typeface="Bahnschrift Condensed" panose="020B0502040204020203" pitchFamily="34" charset="0"/>
                <a:cs typeface="Times New Roman" panose="02020603050405020304" pitchFamily="18" charset="0"/>
              </a:rPr>
              <a:t>Game Concept</a:t>
            </a:r>
          </a:p>
        </p:txBody>
      </p:sp>
      <p:sp>
        <p:nvSpPr>
          <p:cNvPr id="2" name="TextBox 1">
            <a:extLst>
              <a:ext uri="{FF2B5EF4-FFF2-40B4-BE49-F238E27FC236}">
                <a16:creationId xmlns:a16="http://schemas.microsoft.com/office/drawing/2014/main" id="{BEB6ED4D-2D67-487A-87BF-72CB704DB2F1}"/>
              </a:ext>
            </a:extLst>
          </p:cNvPr>
          <p:cNvSpPr txBox="1"/>
          <p:nvPr/>
        </p:nvSpPr>
        <p:spPr>
          <a:xfrm>
            <a:off x="10291481" y="6136340"/>
            <a:ext cx="1667435" cy="369332"/>
          </a:xfrm>
          <a:prstGeom prst="rect">
            <a:avLst/>
          </a:prstGeom>
          <a:noFill/>
        </p:spPr>
        <p:txBody>
          <a:bodyPr wrap="square" rtlCol="0">
            <a:spAutoFit/>
          </a:bodyPr>
          <a:lstStyle/>
          <a:p>
            <a:r>
              <a:rPr lang="en-GB" dirty="0">
                <a:solidFill>
                  <a:schemeClr val="bg1"/>
                </a:solidFill>
                <a:latin typeface="Bahnschrift Condensed" panose="020B0502040204020203" pitchFamily="34" charset="0"/>
              </a:rPr>
              <a:t>RUNTIME TERRORS</a:t>
            </a:r>
            <a:endParaRPr lang="en-IN" dirty="0">
              <a:solidFill>
                <a:schemeClr val="bg1"/>
              </a:solidFill>
              <a:latin typeface="Bahnschrift Condensed" panose="020B0502040204020203" pitchFamily="34" charset="0"/>
            </a:endParaRPr>
          </a:p>
        </p:txBody>
      </p:sp>
      <p:sp>
        <p:nvSpPr>
          <p:cNvPr id="3" name="TextBox 2">
            <a:extLst>
              <a:ext uri="{FF2B5EF4-FFF2-40B4-BE49-F238E27FC236}">
                <a16:creationId xmlns:a16="http://schemas.microsoft.com/office/drawing/2014/main" id="{13D3D173-A35F-486A-BD47-CEC51083FE28}"/>
              </a:ext>
            </a:extLst>
          </p:cNvPr>
          <p:cNvSpPr txBox="1"/>
          <p:nvPr/>
        </p:nvSpPr>
        <p:spPr>
          <a:xfrm>
            <a:off x="1606061" y="10540001"/>
            <a:ext cx="8979877" cy="2308324"/>
          </a:xfrm>
          <a:prstGeom prst="rect">
            <a:avLst/>
          </a:prstGeom>
          <a:noFill/>
        </p:spPr>
        <p:txBody>
          <a:bodyPr wrap="square" rtlCol="0">
            <a:spAutoFit/>
          </a:bodyPr>
          <a:lstStyle/>
          <a:p>
            <a:pPr algn="ctr"/>
            <a:r>
              <a:rPr lang="en-GB" sz="2400" b="0" i="0" dirty="0">
                <a:solidFill>
                  <a:srgbClr val="ECECEC"/>
                </a:solidFill>
                <a:effectLst/>
                <a:latin typeface="Times New Roman" panose="02020603050405020304" pitchFamily="18" charset="0"/>
                <a:cs typeface="Times New Roman" panose="02020603050405020304" pitchFamily="18" charset="0"/>
              </a:rPr>
              <a:t>"Jungle Maze" is an adventure game where the player takes on the role of Tenali Rama, a clever and witty character from Indian folklore. The game is set in a jungle where King </a:t>
            </a:r>
            <a:r>
              <a:rPr lang="en-GB" sz="2400" b="0" i="0" dirty="0" err="1">
                <a:solidFill>
                  <a:srgbClr val="ECECEC"/>
                </a:solidFill>
                <a:effectLst/>
                <a:latin typeface="Times New Roman" panose="02020603050405020304" pitchFamily="18" charset="0"/>
                <a:cs typeface="Times New Roman" panose="02020603050405020304" pitchFamily="18" charset="0"/>
              </a:rPr>
              <a:t>Krishnadevaraya</a:t>
            </a:r>
            <a:r>
              <a:rPr lang="en-GB" sz="2400" b="0" i="0" dirty="0">
                <a:solidFill>
                  <a:srgbClr val="ECECEC"/>
                </a:solidFill>
                <a:effectLst/>
                <a:latin typeface="Times New Roman" panose="02020603050405020304" pitchFamily="18" charset="0"/>
                <a:cs typeface="Times New Roman" panose="02020603050405020304" pitchFamily="18" charset="0"/>
              </a:rPr>
              <a:t> has been kidnapped, and it's up to the player to navigate through a series of maze-like levels to rescue the king.</a:t>
            </a:r>
            <a:endParaRPr lang="en-IN" sz="2400" dirty="0">
              <a:solidFill>
                <a:schemeClr val="bg1"/>
              </a:solidFill>
              <a:latin typeface="Times New Roman" panose="02020603050405020304" pitchFamily="18" charset="0"/>
              <a:cs typeface="Times New Roman" panose="02020603050405020304" pitchFamily="18" charset="0"/>
            </a:endParaRPr>
          </a:p>
          <a:p>
            <a:pPr algn="ctr"/>
            <a:endParaRPr lang="en-IN" sz="2400" dirty="0"/>
          </a:p>
        </p:txBody>
      </p:sp>
    </p:spTree>
    <p:extLst>
      <p:ext uri="{BB962C8B-B14F-4D97-AF65-F5344CB8AC3E}">
        <p14:creationId xmlns:p14="http://schemas.microsoft.com/office/powerpoint/2010/main" val="33317548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36" name="Picture 12" descr="defiant-frog333: a jungle maze viewed from above">
            <a:extLst>
              <a:ext uri="{FF2B5EF4-FFF2-40B4-BE49-F238E27FC236}">
                <a16:creationId xmlns:a16="http://schemas.microsoft.com/office/drawing/2014/main" id="{543EC1F9-953F-4E13-9B47-1E7EC0245562}"/>
              </a:ext>
            </a:extLst>
          </p:cNvPr>
          <p:cNvPicPr>
            <a:picLocks noChangeAspect="1" noChangeArrowheads="1"/>
          </p:cNvPicPr>
          <p:nvPr/>
        </p:nvPicPr>
        <p:blipFill rotWithShape="1">
          <a:blip r:embed="rId2">
            <a:alphaModFix amt="30000"/>
            <a:extLst>
              <a:ext uri="{28A0092B-C50C-407E-A947-70E740481C1C}">
                <a14:useLocalDpi xmlns:a14="http://schemas.microsoft.com/office/drawing/2010/main" val="0"/>
              </a:ext>
            </a:extLst>
          </a:blip>
          <a:srcRect t="43751"/>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01149B39-EEA0-4D9D-94BC-EAFBD9E05619}"/>
              </a:ext>
            </a:extLst>
          </p:cNvPr>
          <p:cNvSpPr txBox="1"/>
          <p:nvPr/>
        </p:nvSpPr>
        <p:spPr>
          <a:xfrm>
            <a:off x="0" y="-7407309"/>
            <a:ext cx="12192000" cy="861774"/>
          </a:xfrm>
          <a:prstGeom prst="rect">
            <a:avLst/>
          </a:prstGeom>
          <a:noFill/>
        </p:spPr>
        <p:txBody>
          <a:bodyPr wrap="square" rtlCol="0">
            <a:spAutoFit/>
          </a:bodyPr>
          <a:lstStyle/>
          <a:p>
            <a:pPr algn="ctr"/>
            <a:r>
              <a:rPr lang="en-IN" sz="5000" spc="1000" dirty="0">
                <a:solidFill>
                  <a:schemeClr val="bg1"/>
                </a:solidFill>
                <a:latin typeface="Sitka Text Semibold" pitchFamily="2" charset="0"/>
              </a:rPr>
              <a:t>THE</a:t>
            </a:r>
          </a:p>
        </p:txBody>
      </p:sp>
      <p:sp>
        <p:nvSpPr>
          <p:cNvPr id="11" name="TextBox 10">
            <a:extLst>
              <a:ext uri="{FF2B5EF4-FFF2-40B4-BE49-F238E27FC236}">
                <a16:creationId xmlns:a16="http://schemas.microsoft.com/office/drawing/2014/main" id="{D0A2064D-C30B-44BC-87CB-85D0ECA83AE1}"/>
              </a:ext>
            </a:extLst>
          </p:cNvPr>
          <p:cNvSpPr txBox="1"/>
          <p:nvPr/>
        </p:nvSpPr>
        <p:spPr>
          <a:xfrm>
            <a:off x="0" y="-6477975"/>
            <a:ext cx="12192000" cy="1569660"/>
          </a:xfrm>
          <a:prstGeom prst="rect">
            <a:avLst/>
          </a:prstGeom>
          <a:noFill/>
        </p:spPr>
        <p:txBody>
          <a:bodyPr wrap="square" rtlCol="0">
            <a:spAutoFit/>
          </a:bodyPr>
          <a:lstStyle/>
          <a:p>
            <a:pPr algn="ctr"/>
            <a:r>
              <a:rPr lang="en-IN" sz="9600" spc="1000" dirty="0">
                <a:solidFill>
                  <a:schemeClr val="bg1"/>
                </a:solidFill>
                <a:latin typeface="Sitka Text Semibold" pitchFamily="2" charset="0"/>
              </a:rPr>
              <a:t>JUNGLE</a:t>
            </a:r>
          </a:p>
        </p:txBody>
      </p:sp>
      <p:sp>
        <p:nvSpPr>
          <p:cNvPr id="12" name="TextBox 11">
            <a:extLst>
              <a:ext uri="{FF2B5EF4-FFF2-40B4-BE49-F238E27FC236}">
                <a16:creationId xmlns:a16="http://schemas.microsoft.com/office/drawing/2014/main" id="{24109795-D296-4F74-8B5D-B648E5DEF24F}"/>
              </a:ext>
            </a:extLst>
          </p:cNvPr>
          <p:cNvSpPr txBox="1"/>
          <p:nvPr/>
        </p:nvSpPr>
        <p:spPr>
          <a:xfrm flipH="1">
            <a:off x="0" y="-4840754"/>
            <a:ext cx="12192000" cy="1569660"/>
          </a:xfrm>
          <a:prstGeom prst="rect">
            <a:avLst/>
          </a:prstGeom>
          <a:noFill/>
        </p:spPr>
        <p:txBody>
          <a:bodyPr wrap="square" rtlCol="0">
            <a:spAutoFit/>
          </a:bodyPr>
          <a:lstStyle/>
          <a:p>
            <a:pPr algn="ctr"/>
            <a:r>
              <a:rPr lang="en-IN" sz="9600" spc="1000" dirty="0">
                <a:solidFill>
                  <a:schemeClr val="bg1"/>
                </a:solidFill>
                <a:latin typeface="Sitka Text Semibold" pitchFamily="2" charset="0"/>
              </a:rPr>
              <a:t>MAZE</a:t>
            </a:r>
          </a:p>
        </p:txBody>
      </p:sp>
      <p:sp>
        <p:nvSpPr>
          <p:cNvPr id="2" name="TextBox 1">
            <a:extLst>
              <a:ext uri="{FF2B5EF4-FFF2-40B4-BE49-F238E27FC236}">
                <a16:creationId xmlns:a16="http://schemas.microsoft.com/office/drawing/2014/main" id="{49EAFF82-FA15-4BC7-959A-B172977B70B1}"/>
              </a:ext>
            </a:extLst>
          </p:cNvPr>
          <p:cNvSpPr txBox="1"/>
          <p:nvPr/>
        </p:nvSpPr>
        <p:spPr>
          <a:xfrm>
            <a:off x="1592580" y="3256280"/>
            <a:ext cx="9006840" cy="1938992"/>
          </a:xfrm>
          <a:prstGeom prst="rect">
            <a:avLst/>
          </a:prstGeom>
          <a:noFill/>
        </p:spPr>
        <p:txBody>
          <a:bodyPr wrap="square" rtlCol="0">
            <a:spAutoFit/>
          </a:bodyPr>
          <a:lstStyle/>
          <a:p>
            <a:pPr algn="ctr"/>
            <a:r>
              <a:rPr lang="en-GB" sz="2400" b="0" i="0" dirty="0">
                <a:solidFill>
                  <a:srgbClr val="ECECEC"/>
                </a:solidFill>
                <a:effectLst/>
                <a:latin typeface="Times New Roman" panose="02020603050405020304" pitchFamily="18" charset="0"/>
                <a:cs typeface="Times New Roman" panose="02020603050405020304" pitchFamily="18" charset="0"/>
              </a:rPr>
              <a:t>"Jungle Maze" is an adventure game where the player takes on the role of Tenali Rama, a clever and witty character from Indian folklore. The game is set in a jungle where King </a:t>
            </a:r>
            <a:r>
              <a:rPr lang="en-GB" sz="2400" b="0" i="0" dirty="0" err="1">
                <a:solidFill>
                  <a:srgbClr val="ECECEC"/>
                </a:solidFill>
                <a:effectLst/>
                <a:latin typeface="Times New Roman" panose="02020603050405020304" pitchFamily="18" charset="0"/>
                <a:cs typeface="Times New Roman" panose="02020603050405020304" pitchFamily="18" charset="0"/>
              </a:rPr>
              <a:t>Krishnadevaraya</a:t>
            </a:r>
            <a:r>
              <a:rPr lang="en-GB" sz="2400" b="0" i="0" dirty="0">
                <a:solidFill>
                  <a:srgbClr val="ECECEC"/>
                </a:solidFill>
                <a:effectLst/>
                <a:latin typeface="Times New Roman" panose="02020603050405020304" pitchFamily="18" charset="0"/>
                <a:cs typeface="Times New Roman" panose="02020603050405020304" pitchFamily="18" charset="0"/>
              </a:rPr>
              <a:t> has been kidnapped, and it's up to the player to navigate through a series of maze-like levels to rescue the king.</a:t>
            </a:r>
            <a:endParaRPr lang="en-IN" sz="2400" dirty="0">
              <a:solidFill>
                <a:schemeClr val="bg1"/>
              </a:solidFill>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4C653EA4-E52B-4B64-B67E-435AAF599D95}"/>
              </a:ext>
            </a:extLst>
          </p:cNvPr>
          <p:cNvSpPr txBox="1"/>
          <p:nvPr/>
        </p:nvSpPr>
        <p:spPr>
          <a:xfrm>
            <a:off x="0" y="1747777"/>
            <a:ext cx="12192000" cy="707886"/>
          </a:xfrm>
          <a:prstGeom prst="rect">
            <a:avLst/>
          </a:prstGeom>
          <a:noFill/>
        </p:spPr>
        <p:txBody>
          <a:bodyPr wrap="square" rtlCol="0">
            <a:spAutoFit/>
          </a:bodyPr>
          <a:lstStyle/>
          <a:p>
            <a:pPr algn="ctr"/>
            <a:r>
              <a:rPr lang="en-IN" sz="4000" dirty="0">
                <a:solidFill>
                  <a:schemeClr val="bg1"/>
                </a:solidFill>
                <a:latin typeface="Bahnschrift Condensed" panose="020B0502040204020203" pitchFamily="34" charset="0"/>
                <a:cs typeface="Times New Roman" panose="02020603050405020304" pitchFamily="18" charset="0"/>
              </a:rPr>
              <a:t>Game Concept</a:t>
            </a:r>
          </a:p>
        </p:txBody>
      </p:sp>
      <p:sp>
        <p:nvSpPr>
          <p:cNvPr id="8" name="TextBox 7">
            <a:extLst>
              <a:ext uri="{FF2B5EF4-FFF2-40B4-BE49-F238E27FC236}">
                <a16:creationId xmlns:a16="http://schemas.microsoft.com/office/drawing/2014/main" id="{77207547-4A82-4533-A80B-B28ADD244668}"/>
              </a:ext>
            </a:extLst>
          </p:cNvPr>
          <p:cNvSpPr txBox="1"/>
          <p:nvPr/>
        </p:nvSpPr>
        <p:spPr>
          <a:xfrm>
            <a:off x="10379785" y="-1254592"/>
            <a:ext cx="1667435" cy="369332"/>
          </a:xfrm>
          <a:prstGeom prst="rect">
            <a:avLst/>
          </a:prstGeom>
          <a:noFill/>
        </p:spPr>
        <p:txBody>
          <a:bodyPr wrap="square" rtlCol="0">
            <a:spAutoFit/>
          </a:bodyPr>
          <a:lstStyle/>
          <a:p>
            <a:r>
              <a:rPr lang="en-GB" dirty="0">
                <a:solidFill>
                  <a:schemeClr val="bg1"/>
                </a:solidFill>
                <a:latin typeface="Bahnschrift Condensed" panose="020B0502040204020203" pitchFamily="34" charset="0"/>
              </a:rPr>
              <a:t>RUNTIME TERRORS</a:t>
            </a:r>
            <a:endParaRPr lang="en-IN" dirty="0">
              <a:solidFill>
                <a:schemeClr val="bg1"/>
              </a:solidFill>
              <a:latin typeface="Bahnschrift Condensed" panose="020B0502040204020203" pitchFamily="34" charset="0"/>
            </a:endParaRPr>
          </a:p>
        </p:txBody>
      </p:sp>
    </p:spTree>
    <p:extLst>
      <p:ext uri="{BB962C8B-B14F-4D97-AF65-F5344CB8AC3E}">
        <p14:creationId xmlns:p14="http://schemas.microsoft.com/office/powerpoint/2010/main" val="21860301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E5DF1A8F-73CB-40D9-BFEE-27E16E4DD014}"/>
              </a:ext>
            </a:extLst>
          </p:cNvPr>
          <p:cNvPicPr>
            <a:picLocks noChangeAspect="1" noChangeArrowheads="1"/>
          </p:cNvPicPr>
          <p:nvPr/>
        </p:nvPicPr>
        <p:blipFill rotWithShape="1">
          <a:blip r:embed="rId2">
            <a:alphaModFix amt="40000"/>
            <a:extLst>
              <a:ext uri="{28A0092B-C50C-407E-A947-70E740481C1C}">
                <a14:useLocalDpi xmlns:a14="http://schemas.microsoft.com/office/drawing/2010/main" val="0"/>
              </a:ext>
            </a:extLst>
          </a:blip>
          <a:srcRect l="4074" r="4074"/>
          <a:stretch/>
        </p:blipFill>
        <p:spPr bwMode="auto">
          <a:xfrm>
            <a:off x="0" y="-1793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C969B055-F50E-432B-B428-6982D55B03B3}"/>
              </a:ext>
            </a:extLst>
          </p:cNvPr>
          <p:cNvSpPr txBox="1"/>
          <p:nvPr/>
        </p:nvSpPr>
        <p:spPr>
          <a:xfrm>
            <a:off x="0" y="762000"/>
            <a:ext cx="12192000" cy="1446550"/>
          </a:xfrm>
          <a:prstGeom prst="rect">
            <a:avLst/>
          </a:prstGeom>
          <a:noFill/>
        </p:spPr>
        <p:txBody>
          <a:bodyPr wrap="square" rtlCol="0">
            <a:spAutoFit/>
          </a:bodyPr>
          <a:lstStyle/>
          <a:p>
            <a:pPr algn="ctr"/>
            <a:r>
              <a:rPr lang="en-GB" sz="8800" b="1" i="0" dirty="0">
                <a:solidFill>
                  <a:srgbClr val="ECECEC"/>
                </a:solidFill>
                <a:effectLst/>
                <a:latin typeface="Bahnschrift Condensed" panose="020B0502040204020203" pitchFamily="34" charset="0"/>
                <a:cs typeface="Times New Roman" panose="02020603050405020304" pitchFamily="18" charset="0"/>
              </a:rPr>
              <a:t>Resources</a:t>
            </a:r>
            <a:endParaRPr lang="en-IN" sz="8800" dirty="0">
              <a:solidFill>
                <a:schemeClr val="bg1"/>
              </a:solidFill>
              <a:latin typeface="Bahnschrift Condensed" panose="020B0502040204020203" pitchFamily="34" charset="0"/>
              <a:cs typeface="Times New Roman" panose="02020603050405020304" pitchFamily="18" charset="0"/>
            </a:endParaRPr>
          </a:p>
        </p:txBody>
      </p:sp>
      <p:graphicFrame>
        <p:nvGraphicFramePr>
          <p:cNvPr id="2" name="Diagram 1">
            <a:extLst>
              <a:ext uri="{FF2B5EF4-FFF2-40B4-BE49-F238E27FC236}">
                <a16:creationId xmlns:a16="http://schemas.microsoft.com/office/drawing/2014/main" id="{7E707212-C89F-4A3D-B9B2-EDC52A5BC9DC}"/>
              </a:ext>
            </a:extLst>
          </p:cNvPr>
          <p:cNvGraphicFramePr/>
          <p:nvPr>
            <p:extLst>
              <p:ext uri="{D42A27DB-BD31-4B8C-83A1-F6EECF244321}">
                <p14:modId xmlns:p14="http://schemas.microsoft.com/office/powerpoint/2010/main" val="1658129531"/>
              </p:ext>
            </p:extLst>
          </p:nvPr>
        </p:nvGraphicFramePr>
        <p:xfrm>
          <a:off x="548640" y="3186478"/>
          <a:ext cx="11084560" cy="19389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7" name="Straight Connector 6">
            <a:extLst>
              <a:ext uri="{FF2B5EF4-FFF2-40B4-BE49-F238E27FC236}">
                <a16:creationId xmlns:a16="http://schemas.microsoft.com/office/drawing/2014/main" id="{7B101A33-832E-46C0-959F-5BC5086D96A9}"/>
              </a:ext>
            </a:extLst>
          </p:cNvPr>
          <p:cNvCxnSpPr/>
          <p:nvPr/>
        </p:nvCxnSpPr>
        <p:spPr>
          <a:xfrm>
            <a:off x="3962400" y="3186478"/>
            <a:ext cx="0" cy="222880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09952907-F840-4C21-9DD0-FE91D04B5EF8}"/>
              </a:ext>
            </a:extLst>
          </p:cNvPr>
          <p:cNvCxnSpPr/>
          <p:nvPr/>
        </p:nvCxnSpPr>
        <p:spPr>
          <a:xfrm>
            <a:off x="7995920" y="3186478"/>
            <a:ext cx="0" cy="222880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105912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decel="100000" fill="hold" nodeType="withEffect">
                                  <p:stCondLst>
                                    <p:cond delay="0"/>
                                  </p:stCondLst>
                                  <p:childTnLst>
                                    <p:animScale>
                                      <p:cBhvr>
                                        <p:cTn id="6" dur="2000" fill="hold"/>
                                        <p:tgtEl>
                                          <p:spTgt spid="2050"/>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8A559CC2-B6BA-46BC-85EC-FA26E37F2537}"/>
              </a:ext>
            </a:extLst>
          </p:cNvPr>
          <p:cNvPicPr>
            <a:picLocks noChangeAspect="1" noChangeArrowheads="1"/>
          </p:cNvPicPr>
          <p:nvPr/>
        </p:nvPicPr>
        <p:blipFill>
          <a:blip r:embed="rId2">
            <a:alphaModFix amt="25000"/>
            <a:extLst>
              <a:ext uri="{28A0092B-C50C-407E-A947-70E740481C1C}">
                <a14:useLocalDpi xmlns:a14="http://schemas.microsoft.com/office/drawing/2010/main" val="0"/>
              </a:ext>
            </a:extLst>
          </a:blip>
          <a:srcRect l="342" r="342"/>
          <a:stretch/>
        </p:blipFill>
        <p:spPr bwMode="auto">
          <a:xfrm>
            <a:off x="0" y="-10975"/>
            <a:ext cx="12192000" cy="687994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C969B055-F50E-432B-B428-6982D55B03B3}"/>
              </a:ext>
            </a:extLst>
          </p:cNvPr>
          <p:cNvSpPr txBox="1"/>
          <p:nvPr/>
        </p:nvSpPr>
        <p:spPr>
          <a:xfrm>
            <a:off x="0" y="948787"/>
            <a:ext cx="12192000" cy="1323439"/>
          </a:xfrm>
          <a:prstGeom prst="rect">
            <a:avLst/>
          </a:prstGeom>
          <a:noFill/>
        </p:spPr>
        <p:txBody>
          <a:bodyPr wrap="square" rtlCol="0">
            <a:spAutoFit/>
          </a:bodyPr>
          <a:lstStyle/>
          <a:p>
            <a:pPr algn="ctr"/>
            <a:r>
              <a:rPr lang="en-IN" sz="8000" dirty="0">
                <a:solidFill>
                  <a:schemeClr val="bg1"/>
                </a:solidFill>
                <a:latin typeface="Bahnschrift Condensed" panose="020B0502040204020203" pitchFamily="34" charset="0"/>
                <a:cs typeface="Times New Roman" panose="02020603050405020304" pitchFamily="18" charset="0"/>
              </a:rPr>
              <a:t>Gameplay Overview</a:t>
            </a:r>
          </a:p>
        </p:txBody>
      </p:sp>
      <p:sp>
        <p:nvSpPr>
          <p:cNvPr id="3" name="TextBox 2">
            <a:extLst>
              <a:ext uri="{FF2B5EF4-FFF2-40B4-BE49-F238E27FC236}">
                <a16:creationId xmlns:a16="http://schemas.microsoft.com/office/drawing/2014/main" id="{426FFC01-3635-4A8F-A532-8B299E1CF9BB}"/>
              </a:ext>
            </a:extLst>
          </p:cNvPr>
          <p:cNvSpPr txBox="1"/>
          <p:nvPr/>
        </p:nvSpPr>
        <p:spPr>
          <a:xfrm>
            <a:off x="392206" y="3097340"/>
            <a:ext cx="5322794" cy="2554545"/>
          </a:xfrm>
          <a:prstGeom prst="rect">
            <a:avLst/>
          </a:prstGeom>
          <a:noFill/>
        </p:spPr>
        <p:txBody>
          <a:bodyPr wrap="square" rtlCol="0">
            <a:spAutoFit/>
          </a:bodyPr>
          <a:lstStyle/>
          <a:p>
            <a:pPr algn="ctr"/>
            <a:r>
              <a:rPr lang="en-GB" sz="2000" b="0" i="0" dirty="0">
                <a:solidFill>
                  <a:srgbClr val="ECECEC"/>
                </a:solidFill>
                <a:effectLst/>
                <a:latin typeface="Times New Roman" panose="02020603050405020304" pitchFamily="18" charset="0"/>
                <a:cs typeface="Times New Roman" panose="02020603050405020304" pitchFamily="18" charset="0"/>
              </a:rPr>
              <a:t>The core gameplay involves collecting specific items while avoiding or pacifying dangerous animals that guard exits. Each level presents different environments, such as jungles, rivers, and arctic regions, with corresponding obstacles like wild animals. Players must strategize to gather items and progress while overcoming environmental hazards and puzzles. </a:t>
            </a:r>
            <a:endParaRPr lang="en-IN" sz="20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5E24411C-1EC1-4E62-AD48-2D03D9F3F2C8}"/>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contrast="10000"/>
                    </a14:imgEffect>
                  </a14:imgLayer>
                </a14:imgProps>
              </a:ext>
              <a:ext uri="{28A0092B-C50C-407E-A947-70E740481C1C}">
                <a14:useLocalDpi xmlns:a14="http://schemas.microsoft.com/office/drawing/2010/main" val="0"/>
              </a:ext>
            </a:extLst>
          </a:blip>
          <a:srcRect l="1" r="170"/>
          <a:stretch/>
        </p:blipFill>
        <p:spPr>
          <a:xfrm>
            <a:off x="6096001" y="3087815"/>
            <a:ext cx="5581650" cy="3299364"/>
          </a:xfrm>
          <a:prstGeom prst="rect">
            <a:avLst/>
          </a:prstGeom>
          <a:noFill/>
          <a:ln>
            <a:noFill/>
          </a:ln>
          <a:effectLst>
            <a:glow>
              <a:schemeClr val="accent1">
                <a:alpha val="40000"/>
              </a:schemeClr>
            </a:glow>
            <a:outerShdw blurRad="292100" dist="139700" dir="2700000" algn="tl" rotWithShape="0">
              <a:srgbClr val="333333">
                <a:alpha val="65000"/>
              </a:srgbClr>
            </a:outerShdw>
            <a:softEdge rad="0"/>
          </a:effectLst>
          <a:scene3d>
            <a:camera prst="orthographicFront"/>
            <a:lightRig rig="threePt" dir="t"/>
          </a:scene3d>
          <a:sp3d>
            <a:bevelT w="0"/>
            <a:bevelB w="0"/>
          </a:sp3d>
        </p:spPr>
      </p:pic>
    </p:spTree>
    <p:extLst>
      <p:ext uri="{BB962C8B-B14F-4D97-AF65-F5344CB8AC3E}">
        <p14:creationId xmlns:p14="http://schemas.microsoft.com/office/powerpoint/2010/main" val="417805236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decel="100000" fill="hold" nodeType="withEffect">
                                  <p:stCondLst>
                                    <p:cond delay="0"/>
                                  </p:stCondLst>
                                  <p:childTnLst>
                                    <p:animScale>
                                      <p:cBhvr>
                                        <p:cTn id="6" dur="2000" fill="hold"/>
                                        <p:tgtEl>
                                          <p:spTgt spid="1026"/>
                                        </p:tgtEl>
                                      </p:cBhvr>
                                      <p:by x="110000" y="110000"/>
                                    </p:animScale>
                                  </p:childTnLst>
                                </p:cTn>
                              </p:par>
                            </p:childTnLst>
                          </p:cTn>
                        </p:par>
                      </p:childTnLst>
                    </p:cTn>
                  </p:par>
                  <p:par>
                    <p:cTn id="7" fill="hold">
                      <p:stCondLst>
                        <p:cond delay="indefinite"/>
                      </p:stCondLst>
                      <p:childTnLst>
                        <p:par>
                          <p:cTn id="8" fill="hold">
                            <p:stCondLst>
                              <p:cond delay="0"/>
                            </p:stCondLst>
                            <p:childTnLst>
                              <p:par>
                                <p:cTn id="9" presetID="32" presetClass="emph" presetSubtype="0" fill="hold" nodeType="clickEffect">
                                  <p:stCondLst>
                                    <p:cond delay="0"/>
                                  </p:stCondLst>
                                  <p:childTnLst>
                                    <p:animRot by="120000">
                                      <p:cBhvr>
                                        <p:cTn id="10" dur="100" fill="hold">
                                          <p:stCondLst>
                                            <p:cond delay="0"/>
                                          </p:stCondLst>
                                        </p:cTn>
                                        <p:tgtEl>
                                          <p:spTgt spid="4"/>
                                        </p:tgtEl>
                                        <p:attrNameLst>
                                          <p:attrName>r</p:attrName>
                                        </p:attrNameLst>
                                      </p:cBhvr>
                                    </p:animRot>
                                    <p:animRot by="-240000">
                                      <p:cBhvr>
                                        <p:cTn id="11" dur="200" fill="hold">
                                          <p:stCondLst>
                                            <p:cond delay="200"/>
                                          </p:stCondLst>
                                        </p:cTn>
                                        <p:tgtEl>
                                          <p:spTgt spid="4"/>
                                        </p:tgtEl>
                                        <p:attrNameLst>
                                          <p:attrName>r</p:attrName>
                                        </p:attrNameLst>
                                      </p:cBhvr>
                                    </p:animRot>
                                    <p:animRot by="240000">
                                      <p:cBhvr>
                                        <p:cTn id="12" dur="200" fill="hold">
                                          <p:stCondLst>
                                            <p:cond delay="400"/>
                                          </p:stCondLst>
                                        </p:cTn>
                                        <p:tgtEl>
                                          <p:spTgt spid="4"/>
                                        </p:tgtEl>
                                        <p:attrNameLst>
                                          <p:attrName>r</p:attrName>
                                        </p:attrNameLst>
                                      </p:cBhvr>
                                    </p:animRot>
                                    <p:animRot by="-240000">
                                      <p:cBhvr>
                                        <p:cTn id="13" dur="200" fill="hold">
                                          <p:stCondLst>
                                            <p:cond delay="600"/>
                                          </p:stCondLst>
                                        </p:cTn>
                                        <p:tgtEl>
                                          <p:spTgt spid="4"/>
                                        </p:tgtEl>
                                        <p:attrNameLst>
                                          <p:attrName>r</p:attrName>
                                        </p:attrNameLst>
                                      </p:cBhvr>
                                    </p:animRot>
                                    <p:animRot by="120000">
                                      <p:cBhvr>
                                        <p:cTn id="14" dur="200" fill="hold">
                                          <p:stCondLst>
                                            <p:cond delay="800"/>
                                          </p:stCondLst>
                                        </p:cTn>
                                        <p:tgtEl>
                                          <p:spTgt spid="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Premium Photo | AI Generated AI Generative Ancient old jungle forest  building ruin history civilisation outdoor landscape Graphic Art  Illustration">
            <a:extLst>
              <a:ext uri="{FF2B5EF4-FFF2-40B4-BE49-F238E27FC236}">
                <a16:creationId xmlns:a16="http://schemas.microsoft.com/office/drawing/2014/main" id="{FD581470-CA4E-4FCB-85C2-CE3E9A146B44}"/>
              </a:ext>
            </a:extLst>
          </p:cNvPr>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15875" y="-161925"/>
            <a:ext cx="1222374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EBECA927-D0A4-48ED-9D44-044934388A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0024" y="3891820"/>
            <a:ext cx="2654151" cy="2304502"/>
          </a:xfrm>
          <a:prstGeom prst="rect">
            <a:avLst/>
          </a:prstGeom>
        </p:spPr>
      </p:pic>
      <p:pic>
        <p:nvPicPr>
          <p:cNvPr id="9" name="Picture 8">
            <a:extLst>
              <a:ext uri="{FF2B5EF4-FFF2-40B4-BE49-F238E27FC236}">
                <a16:creationId xmlns:a16="http://schemas.microsoft.com/office/drawing/2014/main" id="{6F940D7F-DCE2-4DD4-A53D-329F3D72DEB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16544" y="3861298"/>
            <a:ext cx="2626901" cy="2335024"/>
          </a:xfrm>
          <a:prstGeom prst="rect">
            <a:avLst/>
          </a:prstGeom>
        </p:spPr>
      </p:pic>
      <p:pic>
        <p:nvPicPr>
          <p:cNvPr id="11" name="Picture 10">
            <a:extLst>
              <a:ext uri="{FF2B5EF4-FFF2-40B4-BE49-F238E27FC236}">
                <a16:creationId xmlns:a16="http://schemas.microsoft.com/office/drawing/2014/main" id="{E49661CF-1FD3-4425-9B5D-65C5348C044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08309" y="3861298"/>
            <a:ext cx="2654151" cy="2304503"/>
          </a:xfrm>
          <a:prstGeom prst="rect">
            <a:avLst/>
          </a:prstGeom>
        </p:spPr>
      </p:pic>
      <p:pic>
        <p:nvPicPr>
          <p:cNvPr id="13" name="Picture 12">
            <a:extLst>
              <a:ext uri="{FF2B5EF4-FFF2-40B4-BE49-F238E27FC236}">
                <a16:creationId xmlns:a16="http://schemas.microsoft.com/office/drawing/2014/main" id="{A3A847CB-9BB5-433A-8961-325082B89D48}"/>
              </a:ext>
            </a:extLst>
          </p:cNvPr>
          <p:cNvPicPr>
            <a:picLocks noChangeAspect="1"/>
          </p:cNvPicPr>
          <p:nvPr/>
        </p:nvPicPr>
        <p:blipFill rotWithShape="1">
          <a:blip r:embed="rId6">
            <a:extLst>
              <a:ext uri="{28A0092B-C50C-407E-A947-70E740481C1C}">
                <a14:useLocalDpi xmlns:a14="http://schemas.microsoft.com/office/drawing/2010/main" val="0"/>
              </a:ext>
            </a:extLst>
          </a:blip>
          <a:srcRect b="9876"/>
          <a:stretch/>
        </p:blipFill>
        <p:spPr>
          <a:xfrm>
            <a:off x="9327324" y="3861296"/>
            <a:ext cx="2626901" cy="2335026"/>
          </a:xfrm>
          <a:prstGeom prst="rect">
            <a:avLst/>
          </a:prstGeom>
        </p:spPr>
      </p:pic>
      <p:sp>
        <p:nvSpPr>
          <p:cNvPr id="18" name="TextBox 17">
            <a:extLst>
              <a:ext uri="{FF2B5EF4-FFF2-40B4-BE49-F238E27FC236}">
                <a16:creationId xmlns:a16="http://schemas.microsoft.com/office/drawing/2014/main" id="{9AC76D94-6202-4918-89D4-F8ABEDC2BA98}"/>
              </a:ext>
            </a:extLst>
          </p:cNvPr>
          <p:cNvSpPr txBox="1"/>
          <p:nvPr/>
        </p:nvSpPr>
        <p:spPr>
          <a:xfrm>
            <a:off x="2847975" y="614840"/>
            <a:ext cx="7200900" cy="1323439"/>
          </a:xfrm>
          <a:prstGeom prst="rect">
            <a:avLst/>
          </a:prstGeom>
          <a:noFill/>
        </p:spPr>
        <p:txBody>
          <a:bodyPr wrap="square">
            <a:spAutoFit/>
          </a:bodyPr>
          <a:lstStyle/>
          <a:p>
            <a:pPr algn="ctr"/>
            <a:r>
              <a:rPr lang="en-IN" sz="8000" dirty="0">
                <a:solidFill>
                  <a:schemeClr val="bg1"/>
                </a:solidFill>
                <a:latin typeface="Bahnschrift Condensed" panose="020B0502040204020203" pitchFamily="34" charset="0"/>
                <a:cs typeface="Times New Roman" panose="02020603050405020304" pitchFamily="18" charset="0"/>
              </a:rPr>
              <a:t>Navigating the Maze</a:t>
            </a:r>
          </a:p>
        </p:txBody>
      </p:sp>
      <p:sp>
        <p:nvSpPr>
          <p:cNvPr id="17" name="TextBox 16">
            <a:extLst>
              <a:ext uri="{FF2B5EF4-FFF2-40B4-BE49-F238E27FC236}">
                <a16:creationId xmlns:a16="http://schemas.microsoft.com/office/drawing/2014/main" id="{A24EB828-F8C1-4FB8-9C22-A91BDE8695BC}"/>
              </a:ext>
            </a:extLst>
          </p:cNvPr>
          <p:cNvSpPr txBox="1"/>
          <p:nvPr/>
        </p:nvSpPr>
        <p:spPr>
          <a:xfrm>
            <a:off x="371475" y="3059668"/>
            <a:ext cx="2476500" cy="369332"/>
          </a:xfrm>
          <a:prstGeom prst="rect">
            <a:avLst/>
          </a:prstGeom>
          <a:noFill/>
        </p:spPr>
        <p:txBody>
          <a:bodyPr wrap="square" rtlCol="0">
            <a:spAutoFit/>
          </a:bodyPr>
          <a:lstStyle/>
          <a:p>
            <a:pPr algn="ctr"/>
            <a:r>
              <a:rPr lang="en-IN" dirty="0">
                <a:solidFill>
                  <a:schemeClr val="bg1"/>
                </a:solidFill>
                <a:latin typeface="Times New Roman" panose="02020603050405020304" pitchFamily="18" charset="0"/>
                <a:cs typeface="Times New Roman" panose="02020603050405020304" pitchFamily="18" charset="0"/>
              </a:rPr>
              <a:t>Collect specific items</a:t>
            </a:r>
          </a:p>
        </p:txBody>
      </p:sp>
      <p:sp>
        <p:nvSpPr>
          <p:cNvPr id="21" name="TextBox 20">
            <a:extLst>
              <a:ext uri="{FF2B5EF4-FFF2-40B4-BE49-F238E27FC236}">
                <a16:creationId xmlns:a16="http://schemas.microsoft.com/office/drawing/2014/main" id="{00EDE93A-EC2B-4958-8864-AE7C8912266E}"/>
              </a:ext>
            </a:extLst>
          </p:cNvPr>
          <p:cNvSpPr txBox="1"/>
          <p:nvPr/>
        </p:nvSpPr>
        <p:spPr>
          <a:xfrm>
            <a:off x="3343387" y="3015734"/>
            <a:ext cx="2654151" cy="646331"/>
          </a:xfrm>
          <a:prstGeom prst="rect">
            <a:avLst/>
          </a:prstGeom>
          <a:noFill/>
        </p:spPr>
        <p:txBody>
          <a:bodyPr wrap="square">
            <a:spAutoFit/>
          </a:bodyPr>
          <a:lstStyle/>
          <a:p>
            <a:pPr algn="ctr"/>
            <a:r>
              <a:rPr lang="en-IN" dirty="0">
                <a:solidFill>
                  <a:schemeClr val="bg1"/>
                </a:solidFill>
                <a:latin typeface="Times New Roman" panose="02020603050405020304" pitchFamily="18" charset="0"/>
                <a:cs typeface="Times New Roman" panose="02020603050405020304" pitchFamily="18" charset="0"/>
              </a:rPr>
              <a:t>Animals move with different speeds</a:t>
            </a:r>
          </a:p>
        </p:txBody>
      </p:sp>
      <p:sp>
        <p:nvSpPr>
          <p:cNvPr id="23" name="TextBox 22">
            <a:extLst>
              <a:ext uri="{FF2B5EF4-FFF2-40B4-BE49-F238E27FC236}">
                <a16:creationId xmlns:a16="http://schemas.microsoft.com/office/drawing/2014/main" id="{85D54043-E974-44A4-9403-93895A6EFDAC}"/>
              </a:ext>
            </a:extLst>
          </p:cNvPr>
          <p:cNvSpPr txBox="1"/>
          <p:nvPr/>
        </p:nvSpPr>
        <p:spPr>
          <a:xfrm>
            <a:off x="6308308" y="3059668"/>
            <a:ext cx="2654151" cy="646331"/>
          </a:xfrm>
          <a:prstGeom prst="rect">
            <a:avLst/>
          </a:prstGeom>
          <a:noFill/>
        </p:spPr>
        <p:txBody>
          <a:bodyPr wrap="square">
            <a:spAutoFit/>
          </a:bodyPr>
          <a:lstStyle/>
          <a:p>
            <a:pPr algn="ctr"/>
            <a:r>
              <a:rPr lang="en-IN" dirty="0">
                <a:solidFill>
                  <a:schemeClr val="bg1"/>
                </a:solidFill>
                <a:latin typeface="Times New Roman" panose="02020603050405020304" pitchFamily="18" charset="0"/>
                <a:cs typeface="Times New Roman" panose="02020603050405020304" pitchFamily="18" charset="0"/>
              </a:rPr>
              <a:t>Avoid collision with animals</a:t>
            </a:r>
          </a:p>
        </p:txBody>
      </p:sp>
      <p:sp>
        <p:nvSpPr>
          <p:cNvPr id="25" name="TextBox 24">
            <a:extLst>
              <a:ext uri="{FF2B5EF4-FFF2-40B4-BE49-F238E27FC236}">
                <a16:creationId xmlns:a16="http://schemas.microsoft.com/office/drawing/2014/main" id="{109805DC-83FD-4737-89E6-C0B127931B11}"/>
              </a:ext>
            </a:extLst>
          </p:cNvPr>
          <p:cNvSpPr txBox="1"/>
          <p:nvPr/>
        </p:nvSpPr>
        <p:spPr>
          <a:xfrm>
            <a:off x="9354982" y="3082409"/>
            <a:ext cx="2626901" cy="369332"/>
          </a:xfrm>
          <a:prstGeom prst="rect">
            <a:avLst/>
          </a:prstGeom>
          <a:noFill/>
        </p:spPr>
        <p:txBody>
          <a:bodyPr wrap="square">
            <a:spAutoFit/>
          </a:bodyPr>
          <a:lstStyle/>
          <a:p>
            <a:pPr algn="ctr"/>
            <a:r>
              <a:rPr lang="en-IN" dirty="0">
                <a:solidFill>
                  <a:schemeClr val="bg1"/>
                </a:solidFill>
                <a:latin typeface="Times New Roman" panose="02020603050405020304" pitchFamily="18" charset="0"/>
                <a:cs typeface="Times New Roman" panose="02020603050405020304" pitchFamily="18" charset="0"/>
              </a:rPr>
              <a:t>Reach exit point</a:t>
            </a:r>
          </a:p>
        </p:txBody>
      </p:sp>
      <p:cxnSp>
        <p:nvCxnSpPr>
          <p:cNvPr id="26" name="Straight Connector 25">
            <a:extLst>
              <a:ext uri="{FF2B5EF4-FFF2-40B4-BE49-F238E27FC236}">
                <a16:creationId xmlns:a16="http://schemas.microsoft.com/office/drawing/2014/main" id="{AD96BE14-C9C4-44CE-9682-C0B40883862F}"/>
              </a:ext>
            </a:extLst>
          </p:cNvPr>
          <p:cNvCxnSpPr>
            <a:cxnSpLocks/>
          </p:cNvCxnSpPr>
          <p:nvPr/>
        </p:nvCxnSpPr>
        <p:spPr>
          <a:xfrm>
            <a:off x="3124200" y="3015734"/>
            <a:ext cx="0" cy="3180588"/>
          </a:xfrm>
          <a:prstGeom prst="line">
            <a:avLst/>
          </a:prstGeom>
          <a:ln>
            <a:solidFill>
              <a:schemeClr val="bg1"/>
            </a:solidFill>
          </a:ln>
        </p:spPr>
        <p:style>
          <a:lnRef idx="3">
            <a:schemeClr val="accent4"/>
          </a:lnRef>
          <a:fillRef idx="0">
            <a:schemeClr val="accent4"/>
          </a:fillRef>
          <a:effectRef idx="2">
            <a:schemeClr val="accent4"/>
          </a:effectRef>
          <a:fontRef idx="minor">
            <a:schemeClr val="tx1"/>
          </a:fontRef>
        </p:style>
      </p:cxnSp>
      <p:cxnSp>
        <p:nvCxnSpPr>
          <p:cNvPr id="28" name="Straight Connector 27">
            <a:extLst>
              <a:ext uri="{FF2B5EF4-FFF2-40B4-BE49-F238E27FC236}">
                <a16:creationId xmlns:a16="http://schemas.microsoft.com/office/drawing/2014/main" id="{3900F5EB-215D-4CD6-B5CB-3501E2E426B4}"/>
              </a:ext>
            </a:extLst>
          </p:cNvPr>
          <p:cNvCxnSpPr>
            <a:cxnSpLocks/>
          </p:cNvCxnSpPr>
          <p:nvPr/>
        </p:nvCxnSpPr>
        <p:spPr>
          <a:xfrm>
            <a:off x="6096000" y="3059668"/>
            <a:ext cx="0" cy="3136654"/>
          </a:xfrm>
          <a:prstGeom prst="line">
            <a:avLst/>
          </a:prstGeom>
          <a:ln>
            <a:solidFill>
              <a:schemeClr val="bg1"/>
            </a:solidFill>
          </a:ln>
        </p:spPr>
        <p:style>
          <a:lnRef idx="3">
            <a:schemeClr val="accent4"/>
          </a:lnRef>
          <a:fillRef idx="0">
            <a:schemeClr val="accent4"/>
          </a:fillRef>
          <a:effectRef idx="2">
            <a:schemeClr val="accent4"/>
          </a:effectRef>
          <a:fontRef idx="minor">
            <a:schemeClr val="tx1"/>
          </a:fontRef>
        </p:style>
      </p:cxnSp>
      <p:cxnSp>
        <p:nvCxnSpPr>
          <p:cNvPr id="29" name="Straight Connector 28">
            <a:extLst>
              <a:ext uri="{FF2B5EF4-FFF2-40B4-BE49-F238E27FC236}">
                <a16:creationId xmlns:a16="http://schemas.microsoft.com/office/drawing/2014/main" id="{EA481085-092B-453B-BC48-2066145C5F1F}"/>
              </a:ext>
            </a:extLst>
          </p:cNvPr>
          <p:cNvCxnSpPr>
            <a:cxnSpLocks/>
          </p:cNvCxnSpPr>
          <p:nvPr/>
        </p:nvCxnSpPr>
        <p:spPr>
          <a:xfrm>
            <a:off x="9115425" y="3015734"/>
            <a:ext cx="0" cy="3180588"/>
          </a:xfrm>
          <a:prstGeom prst="line">
            <a:avLst/>
          </a:prstGeom>
          <a:ln>
            <a:solidFill>
              <a:schemeClr val="bg1"/>
            </a:solidFill>
          </a:ln>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2263887003"/>
      </p:ext>
    </p:extLst>
  </p:cSld>
  <p:clrMapOvr>
    <a:masterClrMapping/>
  </p:clrMapOvr>
  <p:transition spd="slow">
    <p:push/>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2" name="Picture 4">
            <a:extLst>
              <a:ext uri="{FF2B5EF4-FFF2-40B4-BE49-F238E27FC236}">
                <a16:creationId xmlns:a16="http://schemas.microsoft.com/office/drawing/2014/main" id="{9632FB6A-5D00-4268-8AA4-F306C38577AC}"/>
              </a:ext>
            </a:extLst>
          </p:cNvPr>
          <p:cNvPicPr>
            <a:picLocks noChangeAspect="1" noChangeArrowheads="1"/>
          </p:cNvPicPr>
          <p:nvPr/>
        </p:nvPicPr>
        <p:blipFill>
          <a:blip r:embed="rId2">
            <a:alphaModFix amt="40000"/>
            <a:extLst>
              <a:ext uri="{28A0092B-C50C-407E-A947-70E740481C1C}">
                <a14:useLocalDpi xmlns:a14="http://schemas.microsoft.com/office/drawing/2010/main" val="0"/>
              </a:ext>
            </a:extLst>
          </a:blip>
          <a:srcRect l="3180" r="3180"/>
          <a:stretch/>
        </p:blipFill>
        <p:spPr bwMode="auto">
          <a:xfrm>
            <a:off x="1" y="26339"/>
            <a:ext cx="12192000" cy="6840624"/>
          </a:xfrm>
          <a:prstGeom prst="rect">
            <a:avLst/>
          </a:prstGeom>
          <a:noFill/>
          <a:effectLst>
            <a:softEdge rad="0"/>
          </a:effectLst>
          <a:extLst>
            <a:ext uri="{909E8E84-426E-40DD-AFC4-6F175D3DCCD1}">
              <a14:hiddenFill xmlns:a14="http://schemas.microsoft.com/office/drawing/2010/main">
                <a:solidFill>
                  <a:srgbClr val="FFFFFF"/>
                </a:solidFill>
              </a14:hiddenFill>
            </a:ext>
          </a:extLst>
        </p:spPr>
      </p:pic>
      <p:graphicFrame>
        <p:nvGraphicFramePr>
          <p:cNvPr id="2" name="Diagram 1">
            <a:extLst>
              <a:ext uri="{FF2B5EF4-FFF2-40B4-BE49-F238E27FC236}">
                <a16:creationId xmlns:a16="http://schemas.microsoft.com/office/drawing/2014/main" id="{F165CC6B-A6FB-4214-BF89-6B7E26A3EC6B}"/>
              </a:ext>
            </a:extLst>
          </p:cNvPr>
          <p:cNvGraphicFramePr/>
          <p:nvPr>
            <p:extLst>
              <p:ext uri="{D42A27DB-BD31-4B8C-83A1-F6EECF244321}">
                <p14:modId xmlns:p14="http://schemas.microsoft.com/office/powerpoint/2010/main" val="72803022"/>
              </p:ext>
            </p:extLst>
          </p:nvPr>
        </p:nvGraphicFramePr>
        <p:xfrm>
          <a:off x="731520" y="3084046"/>
          <a:ext cx="10800080" cy="26776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a:extLst>
              <a:ext uri="{FF2B5EF4-FFF2-40B4-BE49-F238E27FC236}">
                <a16:creationId xmlns:a16="http://schemas.microsoft.com/office/drawing/2014/main" id="{C969B055-F50E-432B-B428-6982D55B03B3}"/>
              </a:ext>
            </a:extLst>
          </p:cNvPr>
          <p:cNvSpPr txBox="1"/>
          <p:nvPr/>
        </p:nvSpPr>
        <p:spPr>
          <a:xfrm>
            <a:off x="10160" y="772160"/>
            <a:ext cx="12192000" cy="1446550"/>
          </a:xfrm>
          <a:prstGeom prst="rect">
            <a:avLst/>
          </a:prstGeom>
          <a:noFill/>
        </p:spPr>
        <p:txBody>
          <a:bodyPr wrap="square" rtlCol="0">
            <a:spAutoFit/>
          </a:bodyPr>
          <a:lstStyle/>
          <a:p>
            <a:pPr algn="ctr"/>
            <a:r>
              <a:rPr lang="en-GB" sz="8800" i="0" dirty="0">
                <a:solidFill>
                  <a:srgbClr val="ECECEC"/>
                </a:solidFill>
                <a:effectLst/>
                <a:latin typeface="Bahnschrift Condensed" panose="020B0502040204020203" pitchFamily="34" charset="0"/>
                <a:cs typeface="Times New Roman" panose="02020603050405020304" pitchFamily="18" charset="0"/>
              </a:rPr>
              <a:t>Future Aspects</a:t>
            </a:r>
            <a:endParaRPr lang="en-IN" sz="8800" dirty="0">
              <a:solidFill>
                <a:schemeClr val="bg1"/>
              </a:solidFill>
              <a:latin typeface="Bahnschrift Condensed" panose="020B0502040204020203" pitchFamily="34" charset="0"/>
              <a:cs typeface="Times New Roman" panose="02020603050405020304" pitchFamily="18" charset="0"/>
            </a:endParaRPr>
          </a:p>
        </p:txBody>
      </p:sp>
      <p:cxnSp>
        <p:nvCxnSpPr>
          <p:cNvPr id="8" name="Straight Connector 7">
            <a:extLst>
              <a:ext uri="{FF2B5EF4-FFF2-40B4-BE49-F238E27FC236}">
                <a16:creationId xmlns:a16="http://schemas.microsoft.com/office/drawing/2014/main" id="{1A5107B8-44C8-41B1-88DB-E6B25838D5ED}"/>
              </a:ext>
            </a:extLst>
          </p:cNvPr>
          <p:cNvCxnSpPr/>
          <p:nvPr/>
        </p:nvCxnSpPr>
        <p:spPr>
          <a:xfrm>
            <a:off x="4145280" y="3596640"/>
            <a:ext cx="0" cy="173736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B0DDAFF-120E-41B8-AC6F-02EFD1E2CF0F}"/>
              </a:ext>
            </a:extLst>
          </p:cNvPr>
          <p:cNvCxnSpPr/>
          <p:nvPr/>
        </p:nvCxnSpPr>
        <p:spPr>
          <a:xfrm>
            <a:off x="8016240" y="3596640"/>
            <a:ext cx="0" cy="173736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8251905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decel="100000" fill="hold" nodeType="withEffect">
                                  <p:stCondLst>
                                    <p:cond delay="0"/>
                                  </p:stCondLst>
                                  <p:childTnLst>
                                    <p:animScale>
                                      <p:cBhvr>
                                        <p:cTn id="6" dur="2000" fill="hold"/>
                                        <p:tgtEl>
                                          <p:spTgt spid="7172"/>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04" name="Picture 12">
            <a:extLst>
              <a:ext uri="{FF2B5EF4-FFF2-40B4-BE49-F238E27FC236}">
                <a16:creationId xmlns:a16="http://schemas.microsoft.com/office/drawing/2014/main" id="{996BAD13-169F-428E-BCD3-F07DB69571B9}"/>
              </a:ext>
            </a:extLst>
          </p:cNvPr>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p:blipFill>
        <p:spPr bwMode="auto">
          <a:xfrm>
            <a:off x="95250" y="0"/>
            <a:ext cx="12001500" cy="6858000"/>
          </a:xfrm>
          <a:prstGeom prst="rect">
            <a:avLst/>
          </a:prstGeom>
          <a:noFill/>
          <a:effectLst>
            <a:softEdge rad="0"/>
          </a:effectLst>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C969B055-F50E-432B-B428-6982D55B03B3}"/>
              </a:ext>
            </a:extLst>
          </p:cNvPr>
          <p:cNvSpPr txBox="1"/>
          <p:nvPr/>
        </p:nvSpPr>
        <p:spPr>
          <a:xfrm>
            <a:off x="0" y="1249680"/>
            <a:ext cx="12192000" cy="707886"/>
          </a:xfrm>
          <a:prstGeom prst="rect">
            <a:avLst/>
          </a:prstGeom>
          <a:noFill/>
        </p:spPr>
        <p:txBody>
          <a:bodyPr wrap="square" rtlCol="0">
            <a:spAutoFit/>
          </a:bodyPr>
          <a:lstStyle/>
          <a:p>
            <a:pPr algn="ctr"/>
            <a:r>
              <a:rPr lang="en-GB" sz="4000" i="0" dirty="0">
                <a:solidFill>
                  <a:srgbClr val="ECECEC"/>
                </a:solidFill>
                <a:effectLst/>
                <a:latin typeface="Times New Roman" panose="02020603050405020304" pitchFamily="18" charset="0"/>
                <a:cs typeface="Times New Roman" panose="02020603050405020304" pitchFamily="18" charset="0"/>
              </a:rPr>
              <a:t>Conclusion</a:t>
            </a:r>
            <a:endParaRPr lang="en-IN" sz="4000" dirty="0">
              <a:solidFill>
                <a:schemeClr val="bg1"/>
              </a:solidFill>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23C36783-66BC-4564-8739-0FCE1257D971}"/>
              </a:ext>
            </a:extLst>
          </p:cNvPr>
          <p:cNvSpPr txBox="1"/>
          <p:nvPr/>
        </p:nvSpPr>
        <p:spPr>
          <a:xfrm>
            <a:off x="1266190" y="3040000"/>
            <a:ext cx="9659620" cy="1938992"/>
          </a:xfrm>
          <a:prstGeom prst="rect">
            <a:avLst/>
          </a:prstGeom>
          <a:noFill/>
        </p:spPr>
        <p:txBody>
          <a:bodyPr wrap="square" rtlCol="0">
            <a:spAutoFit/>
          </a:bodyPr>
          <a:lstStyle/>
          <a:p>
            <a:pPr algn="ctr"/>
            <a:r>
              <a:rPr lang="en-GB" sz="2400" i="0" dirty="0">
                <a:solidFill>
                  <a:srgbClr val="ECECEC"/>
                </a:solidFill>
                <a:effectLst/>
                <a:latin typeface="Times New Roman" panose="02020603050405020304" pitchFamily="18" charset="0"/>
                <a:cs typeface="Times New Roman" panose="02020603050405020304" pitchFamily="18" charset="0"/>
              </a:rPr>
              <a:t>"The Jungle Maze" delivers an exciting and challenging adventure through diverse environments, engaging players with strategic puzzles and captivating storylines. With immersive atmosphere, sound design, and intuitive controls, the game offers a memorable and enjoyable gaming experience.</a:t>
            </a:r>
          </a:p>
        </p:txBody>
      </p:sp>
    </p:spTree>
    <p:extLst>
      <p:ext uri="{BB962C8B-B14F-4D97-AF65-F5344CB8AC3E}">
        <p14:creationId xmlns:p14="http://schemas.microsoft.com/office/powerpoint/2010/main" val="403920896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decel="100000" fill="hold" nodeType="withEffect">
                                  <p:stCondLst>
                                    <p:cond delay="0"/>
                                  </p:stCondLst>
                                  <p:childTnLst>
                                    <p:animScale>
                                      <p:cBhvr>
                                        <p:cTn id="6" dur="2000" fill="hold"/>
                                        <p:tgtEl>
                                          <p:spTgt spid="8204"/>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defiant-frog333: a jungle maze viewed from above">
            <a:extLst>
              <a:ext uri="{FF2B5EF4-FFF2-40B4-BE49-F238E27FC236}">
                <a16:creationId xmlns:a16="http://schemas.microsoft.com/office/drawing/2014/main" id="{C2F32E69-3337-4B57-843D-BAA8C5CDCB7C}"/>
              </a:ext>
            </a:extLst>
          </p:cNvPr>
          <p:cNvPicPr>
            <a:picLocks noChangeAspect="1" noChangeArrowheads="1"/>
          </p:cNvPicPr>
          <p:nvPr/>
        </p:nvPicPr>
        <p:blipFill rotWithShape="1">
          <a:blip r:embed="rId2">
            <a:alphaModFix amt="30000"/>
            <a:extLst>
              <a:ext uri="{28A0092B-C50C-407E-A947-70E740481C1C}">
                <a14:useLocalDpi xmlns:a14="http://schemas.microsoft.com/office/drawing/2010/main" val="0"/>
              </a:ext>
            </a:extLst>
          </a:blip>
          <a:srcRect b="43750"/>
          <a:stretch/>
        </p:blipFill>
        <p:spPr bwMode="auto">
          <a:xfrm>
            <a:off x="-10160" y="-11575"/>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D0A2064D-C30B-44BC-87CB-85D0ECA83AE1}"/>
              </a:ext>
            </a:extLst>
          </p:cNvPr>
          <p:cNvSpPr txBox="1"/>
          <p:nvPr/>
        </p:nvSpPr>
        <p:spPr>
          <a:xfrm>
            <a:off x="0" y="2146132"/>
            <a:ext cx="12192000" cy="1569660"/>
          </a:xfrm>
          <a:prstGeom prst="rect">
            <a:avLst/>
          </a:prstGeom>
          <a:noFill/>
        </p:spPr>
        <p:txBody>
          <a:bodyPr wrap="square" rtlCol="0">
            <a:spAutoFit/>
          </a:bodyPr>
          <a:lstStyle/>
          <a:p>
            <a:pPr algn="ctr"/>
            <a:r>
              <a:rPr lang="en-IN" sz="9600" spc="1000" dirty="0">
                <a:solidFill>
                  <a:schemeClr val="bg1"/>
                </a:solidFill>
                <a:latin typeface="Sitka Text Semibold" pitchFamily="2" charset="0"/>
              </a:rPr>
              <a:t>THANK</a:t>
            </a:r>
          </a:p>
        </p:txBody>
      </p:sp>
      <p:sp>
        <p:nvSpPr>
          <p:cNvPr id="12" name="TextBox 11">
            <a:extLst>
              <a:ext uri="{FF2B5EF4-FFF2-40B4-BE49-F238E27FC236}">
                <a16:creationId xmlns:a16="http://schemas.microsoft.com/office/drawing/2014/main" id="{24109795-D296-4F74-8B5D-B648E5DEF24F}"/>
              </a:ext>
            </a:extLst>
          </p:cNvPr>
          <p:cNvSpPr txBox="1"/>
          <p:nvPr/>
        </p:nvSpPr>
        <p:spPr>
          <a:xfrm flipH="1">
            <a:off x="0" y="3510766"/>
            <a:ext cx="12192000" cy="1569660"/>
          </a:xfrm>
          <a:prstGeom prst="rect">
            <a:avLst/>
          </a:prstGeom>
          <a:noFill/>
        </p:spPr>
        <p:txBody>
          <a:bodyPr wrap="square" rtlCol="0">
            <a:spAutoFit/>
          </a:bodyPr>
          <a:lstStyle/>
          <a:p>
            <a:pPr algn="ctr"/>
            <a:r>
              <a:rPr lang="en-IN" sz="9600" spc="1000" dirty="0">
                <a:solidFill>
                  <a:schemeClr val="bg1"/>
                </a:solidFill>
                <a:latin typeface="Sitka Text Semibold" pitchFamily="2" charset="0"/>
              </a:rPr>
              <a:t>YOU</a:t>
            </a:r>
          </a:p>
        </p:txBody>
      </p:sp>
      <p:sp>
        <p:nvSpPr>
          <p:cNvPr id="27" name="TextBox 26">
            <a:extLst>
              <a:ext uri="{FF2B5EF4-FFF2-40B4-BE49-F238E27FC236}">
                <a16:creationId xmlns:a16="http://schemas.microsoft.com/office/drawing/2014/main" id="{F1FA4450-DBA1-4A68-A741-BCFF9E34FCF0}"/>
              </a:ext>
            </a:extLst>
          </p:cNvPr>
          <p:cNvSpPr txBox="1"/>
          <p:nvPr/>
        </p:nvSpPr>
        <p:spPr>
          <a:xfrm>
            <a:off x="1552575" y="10421816"/>
            <a:ext cx="9086850" cy="1938992"/>
          </a:xfrm>
          <a:prstGeom prst="rect">
            <a:avLst/>
          </a:prstGeom>
          <a:noFill/>
        </p:spPr>
        <p:txBody>
          <a:bodyPr wrap="square">
            <a:spAutoFit/>
          </a:bodyPr>
          <a:lstStyle/>
          <a:p>
            <a:pPr algn="ctr"/>
            <a:r>
              <a:rPr lang="en-GB" sz="2400" b="0" i="0" dirty="0">
                <a:solidFill>
                  <a:srgbClr val="ECECEC"/>
                </a:solidFill>
                <a:effectLst/>
                <a:latin typeface="Times New Roman" panose="02020603050405020304" pitchFamily="18" charset="0"/>
                <a:cs typeface="Times New Roman" panose="02020603050405020304" pitchFamily="18" charset="0"/>
              </a:rPr>
              <a:t>“The Jungle Maze" is an exciting and educational maze-solving game to be designed for kids. Players take on the role of a brave adventurer who finds themselves trapped in a jungle maze filled with wild animals. The objective is to navigate through the maze, collect keys to unlock the exit door, and escape without getting caught by the roaming wildlife.</a:t>
            </a:r>
            <a:endParaRPr lang="en-IN" sz="2400" dirty="0">
              <a:solidFill>
                <a:schemeClr val="bg1"/>
              </a:solidFill>
              <a:latin typeface="Times New Roman" panose="02020603050405020304" pitchFamily="18" charset="0"/>
              <a:cs typeface="Times New Roman" panose="02020603050405020304" pitchFamily="18" charset="0"/>
            </a:endParaRPr>
          </a:p>
        </p:txBody>
      </p:sp>
      <p:sp>
        <p:nvSpPr>
          <p:cNvPr id="30" name="TextBox 29">
            <a:extLst>
              <a:ext uri="{FF2B5EF4-FFF2-40B4-BE49-F238E27FC236}">
                <a16:creationId xmlns:a16="http://schemas.microsoft.com/office/drawing/2014/main" id="{8411CD1D-6224-40BD-9F95-7145EA456434}"/>
              </a:ext>
            </a:extLst>
          </p:cNvPr>
          <p:cNvSpPr txBox="1"/>
          <p:nvPr/>
        </p:nvSpPr>
        <p:spPr>
          <a:xfrm>
            <a:off x="0" y="9078217"/>
            <a:ext cx="12192000" cy="707886"/>
          </a:xfrm>
          <a:prstGeom prst="rect">
            <a:avLst/>
          </a:prstGeom>
          <a:noFill/>
        </p:spPr>
        <p:txBody>
          <a:bodyPr wrap="square" rtlCol="0">
            <a:spAutoFit/>
          </a:bodyPr>
          <a:lstStyle/>
          <a:p>
            <a:pPr algn="ctr"/>
            <a:r>
              <a:rPr lang="en-IN" sz="4000" dirty="0">
                <a:solidFill>
                  <a:schemeClr val="bg1"/>
                </a:solidFill>
                <a:latin typeface="Times New Roman" panose="02020603050405020304" pitchFamily="18" charset="0"/>
                <a:cs typeface="Times New Roman" panose="02020603050405020304" pitchFamily="18" charset="0"/>
              </a:rPr>
              <a:t>Game Concept</a:t>
            </a:r>
          </a:p>
        </p:txBody>
      </p:sp>
    </p:spTree>
    <p:extLst>
      <p:ext uri="{BB962C8B-B14F-4D97-AF65-F5344CB8AC3E}">
        <p14:creationId xmlns:p14="http://schemas.microsoft.com/office/powerpoint/2010/main" val="238026561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withEffect">
                                  <p:stCondLst>
                                    <p:cond delay="0"/>
                                  </p:stCondLst>
                                  <p:childTnLst>
                                    <p:animScale>
                                      <p:cBhvr>
                                        <p:cTn id="6" dur="10000" fill="hold"/>
                                        <p:tgtEl>
                                          <p:spTgt spid="13"/>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540</TotalTime>
  <Words>460</Words>
  <Application>Microsoft Office PowerPoint</Application>
  <PresentationFormat>Widescreen</PresentationFormat>
  <Paragraphs>33</Paragraphs>
  <Slides>8</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vt:i4>
      </vt:variant>
    </vt:vector>
  </HeadingPairs>
  <TitlesOfParts>
    <vt:vector size="15" baseType="lpstr">
      <vt:lpstr>Arial</vt:lpstr>
      <vt:lpstr>Bahnschrift Condensed</vt:lpstr>
      <vt:lpstr>Calibri</vt:lpstr>
      <vt:lpstr>Calibri Light</vt:lpstr>
      <vt:lpstr>Sitka Text Semibold</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VIROCHAN G</dc:creator>
  <cp:lastModifiedBy>VIROCHAN G</cp:lastModifiedBy>
  <cp:revision>59</cp:revision>
  <dcterms:created xsi:type="dcterms:W3CDTF">2024-03-24T08:30:23Z</dcterms:created>
  <dcterms:modified xsi:type="dcterms:W3CDTF">2024-12-10T17:56:39Z</dcterms:modified>
</cp:coreProperties>
</file>